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1" r:id="rId4"/>
    <p:sldId id="260" r:id="rId5"/>
    <p:sldId id="268" r:id="rId6"/>
    <p:sldId id="269" r:id="rId7"/>
    <p:sldId id="258" r:id="rId8"/>
    <p:sldId id="259" r:id="rId9"/>
    <p:sldId id="262" r:id="rId10"/>
    <p:sldId id="263" r:id="rId11"/>
    <p:sldId id="264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9" autoAdjust="0"/>
    <p:restoredTop sz="94660"/>
  </p:normalViewPr>
  <p:slideViewPr>
    <p:cSldViewPr>
      <p:cViewPr varScale="1">
        <p:scale>
          <a:sx n="74" d="100"/>
          <a:sy n="74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27926-D6F3-4D2B-958C-C3239101DDF6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C7893-995C-4C67-9A0D-94921D5B6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D42DF90-25B0-406E-9862-3F93D4E3DFA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D45E968-A054-4850-BF5C-50DA0EF58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23,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Suzy is ten years older than Billy, and next year she will be twice as old as Billy. How old are they now?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800 seat multiplex is divided into 3 theatres. There are 270 seats in Theatre 1, and there are 150 more seats in Theatre 2 than in Theatre 3. How many seats are in Theatre 2?</a:t>
            </a:r>
            <a:endParaRPr lang="en-US" dirty="0"/>
          </a:p>
        </p:txBody>
      </p:sp>
      <p:sp>
        <p:nvSpPr>
          <p:cNvPr id="4" name="SMARTPenAnnotation385"/>
          <p:cNvSpPr/>
          <p:nvPr/>
        </p:nvSpPr>
        <p:spPr>
          <a:xfrm>
            <a:off x="2137597" y="3754754"/>
            <a:ext cx="282033" cy="342749"/>
          </a:xfrm>
          <a:custGeom>
            <a:avLst/>
            <a:gdLst/>
            <a:ahLst/>
            <a:cxnLst/>
            <a:rect l="0" t="0" r="0" b="0"/>
            <a:pathLst>
              <a:path w="282033" h="342749">
                <a:moveTo>
                  <a:pt x="188407" y="34291"/>
                </a:moveTo>
                <a:lnTo>
                  <a:pt x="183857" y="34291"/>
                </a:lnTo>
                <a:lnTo>
                  <a:pt x="181563" y="33338"/>
                </a:lnTo>
                <a:lnTo>
                  <a:pt x="176476" y="29740"/>
                </a:lnTo>
                <a:lnTo>
                  <a:pt x="172833" y="28399"/>
                </a:lnTo>
                <a:lnTo>
                  <a:pt x="168500" y="27505"/>
                </a:lnTo>
                <a:lnTo>
                  <a:pt x="163705" y="26910"/>
                </a:lnTo>
                <a:lnTo>
                  <a:pt x="157652" y="25560"/>
                </a:lnTo>
                <a:lnTo>
                  <a:pt x="150759" y="23708"/>
                </a:lnTo>
                <a:lnTo>
                  <a:pt x="143306" y="21520"/>
                </a:lnTo>
                <a:lnTo>
                  <a:pt x="136432" y="20062"/>
                </a:lnTo>
                <a:lnTo>
                  <a:pt x="129945" y="19090"/>
                </a:lnTo>
                <a:lnTo>
                  <a:pt x="123715" y="18442"/>
                </a:lnTo>
                <a:lnTo>
                  <a:pt x="117657" y="18010"/>
                </a:lnTo>
                <a:lnTo>
                  <a:pt x="111713" y="17722"/>
                </a:lnTo>
                <a:lnTo>
                  <a:pt x="105845" y="17530"/>
                </a:lnTo>
                <a:lnTo>
                  <a:pt x="79384" y="17259"/>
                </a:lnTo>
                <a:lnTo>
                  <a:pt x="70005" y="18174"/>
                </a:lnTo>
                <a:lnTo>
                  <a:pt x="60895" y="19736"/>
                </a:lnTo>
                <a:lnTo>
                  <a:pt x="51964" y="21730"/>
                </a:lnTo>
                <a:lnTo>
                  <a:pt x="45058" y="23059"/>
                </a:lnTo>
                <a:lnTo>
                  <a:pt x="39501" y="23945"/>
                </a:lnTo>
                <a:lnTo>
                  <a:pt x="34844" y="24537"/>
                </a:lnTo>
                <a:lnTo>
                  <a:pt x="29834" y="25883"/>
                </a:lnTo>
                <a:lnTo>
                  <a:pt x="24590" y="27733"/>
                </a:lnTo>
                <a:lnTo>
                  <a:pt x="19188" y="29919"/>
                </a:lnTo>
                <a:lnTo>
                  <a:pt x="10646" y="34887"/>
                </a:lnTo>
                <a:lnTo>
                  <a:pt x="7035" y="37546"/>
                </a:lnTo>
                <a:lnTo>
                  <a:pt x="4628" y="40271"/>
                </a:lnTo>
                <a:lnTo>
                  <a:pt x="3023" y="43040"/>
                </a:lnTo>
                <a:lnTo>
                  <a:pt x="1239" y="48657"/>
                </a:lnTo>
                <a:lnTo>
                  <a:pt x="235" y="58127"/>
                </a:lnTo>
                <a:lnTo>
                  <a:pt x="0" y="67427"/>
                </a:lnTo>
                <a:lnTo>
                  <a:pt x="2436" y="77910"/>
                </a:lnTo>
                <a:lnTo>
                  <a:pt x="4419" y="83373"/>
                </a:lnTo>
                <a:lnTo>
                  <a:pt x="10504" y="88919"/>
                </a:lnTo>
                <a:lnTo>
                  <a:pt x="19322" y="94523"/>
                </a:lnTo>
                <a:lnTo>
                  <a:pt x="29964" y="100163"/>
                </a:lnTo>
                <a:lnTo>
                  <a:pt x="42773" y="107733"/>
                </a:lnTo>
                <a:lnTo>
                  <a:pt x="72246" y="126304"/>
                </a:lnTo>
                <a:lnTo>
                  <a:pt x="107317" y="149078"/>
                </a:lnTo>
                <a:lnTo>
                  <a:pt x="118155" y="155583"/>
                </a:lnTo>
                <a:lnTo>
                  <a:pt x="129190" y="161825"/>
                </a:lnTo>
                <a:lnTo>
                  <a:pt x="140356" y="167891"/>
                </a:lnTo>
                <a:lnTo>
                  <a:pt x="153516" y="175745"/>
                </a:lnTo>
                <a:lnTo>
                  <a:pt x="183378" y="194632"/>
                </a:lnTo>
                <a:lnTo>
                  <a:pt x="218667" y="217583"/>
                </a:lnTo>
                <a:lnTo>
                  <a:pt x="227631" y="224113"/>
                </a:lnTo>
                <a:lnTo>
                  <a:pt x="235511" y="230372"/>
                </a:lnTo>
                <a:lnTo>
                  <a:pt x="242670" y="236449"/>
                </a:lnTo>
                <a:lnTo>
                  <a:pt x="249348" y="242405"/>
                </a:lnTo>
                <a:lnTo>
                  <a:pt x="261847" y="254104"/>
                </a:lnTo>
                <a:lnTo>
                  <a:pt x="266895" y="259890"/>
                </a:lnTo>
                <a:lnTo>
                  <a:pt x="271212" y="265653"/>
                </a:lnTo>
                <a:lnTo>
                  <a:pt x="275043" y="271399"/>
                </a:lnTo>
                <a:lnTo>
                  <a:pt x="277597" y="277136"/>
                </a:lnTo>
                <a:lnTo>
                  <a:pt x="279300" y="282865"/>
                </a:lnTo>
                <a:lnTo>
                  <a:pt x="280435" y="288589"/>
                </a:lnTo>
                <a:lnTo>
                  <a:pt x="281191" y="294311"/>
                </a:lnTo>
                <a:lnTo>
                  <a:pt x="281696" y="300030"/>
                </a:lnTo>
                <a:lnTo>
                  <a:pt x="282032" y="305748"/>
                </a:lnTo>
                <a:lnTo>
                  <a:pt x="281304" y="310512"/>
                </a:lnTo>
                <a:lnTo>
                  <a:pt x="277955" y="318345"/>
                </a:lnTo>
                <a:lnTo>
                  <a:pt x="270714" y="328111"/>
                </a:lnTo>
                <a:lnTo>
                  <a:pt x="262771" y="334105"/>
                </a:lnTo>
                <a:lnTo>
                  <a:pt x="257986" y="337037"/>
                </a:lnTo>
                <a:lnTo>
                  <a:pt x="252890" y="338991"/>
                </a:lnTo>
                <a:lnTo>
                  <a:pt x="247589" y="340294"/>
                </a:lnTo>
                <a:lnTo>
                  <a:pt x="242149" y="341163"/>
                </a:lnTo>
                <a:lnTo>
                  <a:pt x="235665" y="341742"/>
                </a:lnTo>
                <a:lnTo>
                  <a:pt x="228485" y="342128"/>
                </a:lnTo>
                <a:lnTo>
                  <a:pt x="213840" y="342557"/>
                </a:lnTo>
                <a:lnTo>
                  <a:pt x="200981" y="342748"/>
                </a:lnTo>
                <a:lnTo>
                  <a:pt x="193932" y="341846"/>
                </a:lnTo>
                <a:lnTo>
                  <a:pt x="186376" y="340293"/>
                </a:lnTo>
                <a:lnTo>
                  <a:pt x="178480" y="338305"/>
                </a:lnTo>
                <a:lnTo>
                  <a:pt x="170359" y="336979"/>
                </a:lnTo>
                <a:lnTo>
                  <a:pt x="162088" y="336095"/>
                </a:lnTo>
                <a:lnTo>
                  <a:pt x="153716" y="335506"/>
                </a:lnTo>
                <a:lnTo>
                  <a:pt x="146230" y="334161"/>
                </a:lnTo>
                <a:lnTo>
                  <a:pt x="139334" y="332312"/>
                </a:lnTo>
                <a:lnTo>
                  <a:pt x="110028" y="322500"/>
                </a:lnTo>
                <a:lnTo>
                  <a:pt x="102817" y="318822"/>
                </a:lnTo>
                <a:lnTo>
                  <a:pt x="96105" y="314466"/>
                </a:lnTo>
                <a:lnTo>
                  <a:pt x="89725" y="309657"/>
                </a:lnTo>
                <a:lnTo>
                  <a:pt x="84519" y="305498"/>
                </a:lnTo>
                <a:lnTo>
                  <a:pt x="76195" y="298337"/>
                </a:lnTo>
                <a:lnTo>
                  <a:pt x="69320" y="289440"/>
                </a:lnTo>
                <a:lnTo>
                  <a:pt x="63090" y="279135"/>
                </a:lnTo>
                <a:lnTo>
                  <a:pt x="60095" y="273721"/>
                </a:lnTo>
                <a:lnTo>
                  <a:pt x="57146" y="268205"/>
                </a:lnTo>
                <a:lnTo>
                  <a:pt x="56132" y="262624"/>
                </a:lnTo>
                <a:lnTo>
                  <a:pt x="56409" y="256998"/>
                </a:lnTo>
                <a:lnTo>
                  <a:pt x="57546" y="251342"/>
                </a:lnTo>
                <a:lnTo>
                  <a:pt x="58304" y="245667"/>
                </a:lnTo>
                <a:lnTo>
                  <a:pt x="58809" y="239978"/>
                </a:lnTo>
                <a:lnTo>
                  <a:pt x="59146" y="234281"/>
                </a:lnTo>
                <a:lnTo>
                  <a:pt x="61276" y="228577"/>
                </a:lnTo>
                <a:lnTo>
                  <a:pt x="64601" y="222870"/>
                </a:lnTo>
                <a:lnTo>
                  <a:pt x="68722" y="217160"/>
                </a:lnTo>
                <a:lnTo>
                  <a:pt x="75280" y="209544"/>
                </a:lnTo>
                <a:lnTo>
                  <a:pt x="83462" y="200656"/>
                </a:lnTo>
                <a:lnTo>
                  <a:pt x="92726" y="190921"/>
                </a:lnTo>
                <a:lnTo>
                  <a:pt x="108427" y="176811"/>
                </a:lnTo>
                <a:lnTo>
                  <a:pt x="181746" y="114654"/>
                </a:lnTo>
                <a:lnTo>
                  <a:pt x="201639" y="96678"/>
                </a:lnTo>
                <a:lnTo>
                  <a:pt x="216831" y="82338"/>
                </a:lnTo>
                <a:lnTo>
                  <a:pt x="236093" y="63555"/>
                </a:lnTo>
                <a:lnTo>
                  <a:pt x="241153" y="57610"/>
                </a:lnTo>
                <a:lnTo>
                  <a:pt x="245479" y="51742"/>
                </a:lnTo>
                <a:lnTo>
                  <a:pt x="251872" y="41094"/>
                </a:lnTo>
                <a:lnTo>
                  <a:pt x="254714" y="33187"/>
                </a:lnTo>
                <a:lnTo>
                  <a:pt x="2655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6"/>
          <p:cNvSpPr/>
          <p:nvPr/>
        </p:nvSpPr>
        <p:spPr>
          <a:xfrm>
            <a:off x="2490498" y="3763841"/>
            <a:ext cx="211740" cy="273296"/>
          </a:xfrm>
          <a:custGeom>
            <a:avLst/>
            <a:gdLst/>
            <a:ahLst/>
            <a:cxnLst/>
            <a:rect l="0" t="0" r="0" b="0"/>
            <a:pathLst>
              <a:path w="211740" h="273296">
                <a:moveTo>
                  <a:pt x="41246" y="25204"/>
                </a:moveTo>
                <a:lnTo>
                  <a:pt x="41246" y="38856"/>
                </a:lnTo>
                <a:lnTo>
                  <a:pt x="40294" y="44783"/>
                </a:lnTo>
                <a:lnTo>
                  <a:pt x="38706" y="50639"/>
                </a:lnTo>
                <a:lnTo>
                  <a:pt x="36696" y="56448"/>
                </a:lnTo>
                <a:lnTo>
                  <a:pt x="29381" y="75602"/>
                </a:lnTo>
                <a:lnTo>
                  <a:pt x="24764" y="87378"/>
                </a:lnTo>
                <a:lnTo>
                  <a:pt x="21686" y="97133"/>
                </a:lnTo>
                <a:lnTo>
                  <a:pt x="19633" y="105542"/>
                </a:lnTo>
                <a:lnTo>
                  <a:pt x="18265" y="113052"/>
                </a:lnTo>
                <a:lnTo>
                  <a:pt x="16401" y="119964"/>
                </a:lnTo>
                <a:lnTo>
                  <a:pt x="14205" y="126478"/>
                </a:lnTo>
                <a:lnTo>
                  <a:pt x="11789" y="132725"/>
                </a:lnTo>
                <a:lnTo>
                  <a:pt x="9226" y="138794"/>
                </a:lnTo>
                <a:lnTo>
                  <a:pt x="6564" y="144746"/>
                </a:lnTo>
                <a:lnTo>
                  <a:pt x="3837" y="150618"/>
                </a:lnTo>
                <a:lnTo>
                  <a:pt x="2020" y="160248"/>
                </a:lnTo>
                <a:lnTo>
                  <a:pt x="808" y="172384"/>
                </a:lnTo>
                <a:lnTo>
                  <a:pt x="0" y="186189"/>
                </a:lnTo>
                <a:lnTo>
                  <a:pt x="414" y="198249"/>
                </a:lnTo>
                <a:lnTo>
                  <a:pt x="1642" y="209147"/>
                </a:lnTo>
                <a:lnTo>
                  <a:pt x="3414" y="219270"/>
                </a:lnTo>
                <a:lnTo>
                  <a:pt x="5547" y="226971"/>
                </a:lnTo>
                <a:lnTo>
                  <a:pt x="7922" y="233058"/>
                </a:lnTo>
                <a:lnTo>
                  <a:pt x="10458" y="238068"/>
                </a:lnTo>
                <a:lnTo>
                  <a:pt x="15815" y="246175"/>
                </a:lnTo>
                <a:lnTo>
                  <a:pt x="21371" y="252953"/>
                </a:lnTo>
                <a:lnTo>
                  <a:pt x="27015" y="259140"/>
                </a:lnTo>
                <a:lnTo>
                  <a:pt x="32712" y="262124"/>
                </a:lnTo>
                <a:lnTo>
                  <a:pt x="40319" y="265066"/>
                </a:lnTo>
                <a:lnTo>
                  <a:pt x="49201" y="267979"/>
                </a:lnTo>
                <a:lnTo>
                  <a:pt x="56074" y="269922"/>
                </a:lnTo>
                <a:lnTo>
                  <a:pt x="61609" y="271216"/>
                </a:lnTo>
                <a:lnTo>
                  <a:pt x="66252" y="272080"/>
                </a:lnTo>
                <a:lnTo>
                  <a:pt x="71252" y="272655"/>
                </a:lnTo>
                <a:lnTo>
                  <a:pt x="76490" y="273039"/>
                </a:lnTo>
                <a:lnTo>
                  <a:pt x="81887" y="273295"/>
                </a:lnTo>
                <a:lnTo>
                  <a:pt x="87390" y="272513"/>
                </a:lnTo>
                <a:lnTo>
                  <a:pt x="92964" y="271039"/>
                </a:lnTo>
                <a:lnTo>
                  <a:pt x="98585" y="269104"/>
                </a:lnTo>
                <a:lnTo>
                  <a:pt x="106142" y="265909"/>
                </a:lnTo>
                <a:lnTo>
                  <a:pt x="114990" y="261874"/>
                </a:lnTo>
                <a:lnTo>
                  <a:pt x="124699" y="257279"/>
                </a:lnTo>
                <a:lnTo>
                  <a:pt x="132124" y="252311"/>
                </a:lnTo>
                <a:lnTo>
                  <a:pt x="138026" y="247093"/>
                </a:lnTo>
                <a:lnTo>
                  <a:pt x="142914" y="241710"/>
                </a:lnTo>
                <a:lnTo>
                  <a:pt x="149982" y="235264"/>
                </a:lnTo>
                <a:lnTo>
                  <a:pt x="158505" y="228109"/>
                </a:lnTo>
                <a:lnTo>
                  <a:pt x="167996" y="220481"/>
                </a:lnTo>
                <a:lnTo>
                  <a:pt x="175276" y="212539"/>
                </a:lnTo>
                <a:lnTo>
                  <a:pt x="181082" y="204386"/>
                </a:lnTo>
                <a:lnTo>
                  <a:pt x="185905" y="196094"/>
                </a:lnTo>
                <a:lnTo>
                  <a:pt x="191026" y="186755"/>
                </a:lnTo>
                <a:lnTo>
                  <a:pt x="201795" y="166219"/>
                </a:lnTo>
                <a:lnTo>
                  <a:pt x="205429" y="157314"/>
                </a:lnTo>
                <a:lnTo>
                  <a:pt x="207851" y="149472"/>
                </a:lnTo>
                <a:lnTo>
                  <a:pt x="209466" y="142339"/>
                </a:lnTo>
                <a:lnTo>
                  <a:pt x="210543" y="132821"/>
                </a:lnTo>
                <a:lnTo>
                  <a:pt x="211261" y="121714"/>
                </a:lnTo>
                <a:lnTo>
                  <a:pt x="211739" y="109546"/>
                </a:lnTo>
                <a:lnTo>
                  <a:pt x="210154" y="97625"/>
                </a:lnTo>
                <a:lnTo>
                  <a:pt x="207191" y="85867"/>
                </a:lnTo>
                <a:lnTo>
                  <a:pt x="203311" y="74218"/>
                </a:lnTo>
                <a:lnTo>
                  <a:pt x="198820" y="65500"/>
                </a:lnTo>
                <a:lnTo>
                  <a:pt x="193920" y="58735"/>
                </a:lnTo>
                <a:lnTo>
                  <a:pt x="188749" y="53273"/>
                </a:lnTo>
                <a:lnTo>
                  <a:pt x="182444" y="47727"/>
                </a:lnTo>
                <a:lnTo>
                  <a:pt x="175383" y="42124"/>
                </a:lnTo>
                <a:lnTo>
                  <a:pt x="167819" y="36484"/>
                </a:lnTo>
                <a:lnTo>
                  <a:pt x="160870" y="31771"/>
                </a:lnTo>
                <a:lnTo>
                  <a:pt x="154333" y="27677"/>
                </a:lnTo>
                <a:lnTo>
                  <a:pt x="148070" y="23995"/>
                </a:lnTo>
                <a:lnTo>
                  <a:pt x="141037" y="20588"/>
                </a:lnTo>
                <a:lnTo>
                  <a:pt x="133491" y="17364"/>
                </a:lnTo>
                <a:lnTo>
                  <a:pt x="125603" y="14262"/>
                </a:lnTo>
                <a:lnTo>
                  <a:pt x="109218" y="8276"/>
                </a:lnTo>
                <a:lnTo>
                  <a:pt x="100848" y="5346"/>
                </a:lnTo>
                <a:lnTo>
                  <a:pt x="93364" y="3393"/>
                </a:lnTo>
                <a:lnTo>
                  <a:pt x="86469" y="2090"/>
                </a:lnTo>
                <a:lnTo>
                  <a:pt x="79967" y="1222"/>
                </a:lnTo>
                <a:lnTo>
                  <a:pt x="72775" y="644"/>
                </a:lnTo>
                <a:lnTo>
                  <a:pt x="65123" y="258"/>
                </a:lnTo>
                <a:lnTo>
                  <a:pt x="57164" y="0"/>
                </a:lnTo>
                <a:lnTo>
                  <a:pt x="49953" y="781"/>
                </a:lnTo>
                <a:lnTo>
                  <a:pt x="43241" y="2255"/>
                </a:lnTo>
                <a:lnTo>
                  <a:pt x="24102" y="8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7"/>
          <p:cNvSpPr/>
          <p:nvPr/>
        </p:nvSpPr>
        <p:spPr>
          <a:xfrm>
            <a:off x="2797675" y="3763327"/>
            <a:ext cx="340862" cy="257132"/>
          </a:xfrm>
          <a:custGeom>
            <a:avLst/>
            <a:gdLst/>
            <a:ahLst/>
            <a:cxnLst/>
            <a:rect l="0" t="0" r="0" b="0"/>
            <a:pathLst>
              <a:path w="340862" h="257132">
                <a:moveTo>
                  <a:pt x="102687" y="0"/>
                </a:moveTo>
                <a:lnTo>
                  <a:pt x="102687" y="4551"/>
                </a:lnTo>
                <a:lnTo>
                  <a:pt x="100782" y="8749"/>
                </a:lnTo>
                <a:lnTo>
                  <a:pt x="97607" y="14405"/>
                </a:lnTo>
                <a:lnTo>
                  <a:pt x="93585" y="21034"/>
                </a:lnTo>
                <a:lnTo>
                  <a:pt x="89952" y="26405"/>
                </a:lnTo>
                <a:lnTo>
                  <a:pt x="86577" y="30938"/>
                </a:lnTo>
                <a:lnTo>
                  <a:pt x="83374" y="34913"/>
                </a:lnTo>
                <a:lnTo>
                  <a:pt x="80287" y="39468"/>
                </a:lnTo>
                <a:lnTo>
                  <a:pt x="77276" y="44409"/>
                </a:lnTo>
                <a:lnTo>
                  <a:pt x="74316" y="49609"/>
                </a:lnTo>
                <a:lnTo>
                  <a:pt x="70438" y="54980"/>
                </a:lnTo>
                <a:lnTo>
                  <a:pt x="65948" y="60466"/>
                </a:lnTo>
                <a:lnTo>
                  <a:pt x="61049" y="66028"/>
                </a:lnTo>
                <a:lnTo>
                  <a:pt x="55879" y="71641"/>
                </a:lnTo>
                <a:lnTo>
                  <a:pt x="45053" y="82958"/>
                </a:lnTo>
                <a:lnTo>
                  <a:pt x="40452" y="89595"/>
                </a:lnTo>
                <a:lnTo>
                  <a:pt x="36432" y="96878"/>
                </a:lnTo>
                <a:lnTo>
                  <a:pt x="32799" y="104590"/>
                </a:lnTo>
                <a:lnTo>
                  <a:pt x="23683" y="125860"/>
                </a:lnTo>
                <a:lnTo>
                  <a:pt x="14234" y="148330"/>
                </a:lnTo>
                <a:lnTo>
                  <a:pt x="6860" y="164667"/>
                </a:lnTo>
                <a:lnTo>
                  <a:pt x="4512" y="171690"/>
                </a:lnTo>
                <a:lnTo>
                  <a:pt x="2947" y="178278"/>
                </a:lnTo>
                <a:lnTo>
                  <a:pt x="1904" y="184575"/>
                </a:lnTo>
                <a:lnTo>
                  <a:pt x="1208" y="189725"/>
                </a:lnTo>
                <a:lnTo>
                  <a:pt x="744" y="194111"/>
                </a:lnTo>
                <a:lnTo>
                  <a:pt x="435" y="197987"/>
                </a:lnTo>
                <a:lnTo>
                  <a:pt x="229" y="202477"/>
                </a:lnTo>
                <a:lnTo>
                  <a:pt x="0" y="212545"/>
                </a:lnTo>
                <a:lnTo>
                  <a:pt x="892" y="216944"/>
                </a:lnTo>
                <a:lnTo>
                  <a:pt x="4422" y="224372"/>
                </a:lnTo>
                <a:lnTo>
                  <a:pt x="9166" y="230848"/>
                </a:lnTo>
                <a:lnTo>
                  <a:pt x="11765" y="233909"/>
                </a:lnTo>
                <a:lnTo>
                  <a:pt x="19732" y="239849"/>
                </a:lnTo>
                <a:lnTo>
                  <a:pt x="24524" y="242768"/>
                </a:lnTo>
                <a:lnTo>
                  <a:pt x="30576" y="245665"/>
                </a:lnTo>
                <a:lnTo>
                  <a:pt x="37468" y="248549"/>
                </a:lnTo>
                <a:lnTo>
                  <a:pt x="44920" y="251424"/>
                </a:lnTo>
                <a:lnTo>
                  <a:pt x="52746" y="253341"/>
                </a:lnTo>
                <a:lnTo>
                  <a:pt x="60820" y="254619"/>
                </a:lnTo>
                <a:lnTo>
                  <a:pt x="69061" y="255471"/>
                </a:lnTo>
                <a:lnTo>
                  <a:pt x="77412" y="256039"/>
                </a:lnTo>
                <a:lnTo>
                  <a:pt x="85837" y="256418"/>
                </a:lnTo>
                <a:lnTo>
                  <a:pt x="103770" y="256839"/>
                </a:lnTo>
                <a:lnTo>
                  <a:pt x="157499" y="257131"/>
                </a:lnTo>
                <a:lnTo>
                  <a:pt x="167803" y="256193"/>
                </a:lnTo>
                <a:lnTo>
                  <a:pt x="177530" y="254616"/>
                </a:lnTo>
                <a:lnTo>
                  <a:pt x="186872" y="252611"/>
                </a:lnTo>
                <a:lnTo>
                  <a:pt x="196911" y="249370"/>
                </a:lnTo>
                <a:lnTo>
                  <a:pt x="207413" y="245304"/>
                </a:lnTo>
                <a:lnTo>
                  <a:pt x="218224" y="240689"/>
                </a:lnTo>
                <a:lnTo>
                  <a:pt x="228289" y="236659"/>
                </a:lnTo>
                <a:lnTo>
                  <a:pt x="247093" y="229642"/>
                </a:lnTo>
                <a:lnTo>
                  <a:pt x="256107" y="225485"/>
                </a:lnTo>
                <a:lnTo>
                  <a:pt x="264975" y="220808"/>
                </a:lnTo>
                <a:lnTo>
                  <a:pt x="281495" y="211485"/>
                </a:lnTo>
                <a:lnTo>
                  <a:pt x="295187" y="204166"/>
                </a:lnTo>
                <a:lnTo>
                  <a:pt x="301505" y="199928"/>
                </a:lnTo>
                <a:lnTo>
                  <a:pt x="307623" y="195198"/>
                </a:lnTo>
                <a:lnTo>
                  <a:pt x="313606" y="190140"/>
                </a:lnTo>
                <a:lnTo>
                  <a:pt x="318547" y="184862"/>
                </a:lnTo>
                <a:lnTo>
                  <a:pt x="322794" y="179439"/>
                </a:lnTo>
                <a:lnTo>
                  <a:pt x="326577" y="173918"/>
                </a:lnTo>
                <a:lnTo>
                  <a:pt x="330052" y="168333"/>
                </a:lnTo>
                <a:lnTo>
                  <a:pt x="333321" y="162705"/>
                </a:lnTo>
                <a:lnTo>
                  <a:pt x="336453" y="157047"/>
                </a:lnTo>
                <a:lnTo>
                  <a:pt x="338541" y="151371"/>
                </a:lnTo>
                <a:lnTo>
                  <a:pt x="339933" y="145681"/>
                </a:lnTo>
                <a:lnTo>
                  <a:pt x="340861" y="139983"/>
                </a:lnTo>
                <a:lnTo>
                  <a:pt x="340527" y="134280"/>
                </a:lnTo>
                <a:lnTo>
                  <a:pt x="339352" y="128573"/>
                </a:lnTo>
                <a:lnTo>
                  <a:pt x="337616" y="122862"/>
                </a:lnTo>
                <a:lnTo>
                  <a:pt x="334554" y="117151"/>
                </a:lnTo>
                <a:lnTo>
                  <a:pt x="330607" y="111438"/>
                </a:lnTo>
                <a:lnTo>
                  <a:pt x="326071" y="105725"/>
                </a:lnTo>
                <a:lnTo>
                  <a:pt x="320190" y="100963"/>
                </a:lnTo>
                <a:lnTo>
                  <a:pt x="313411" y="96836"/>
                </a:lnTo>
                <a:lnTo>
                  <a:pt x="306035" y="93132"/>
                </a:lnTo>
                <a:lnTo>
                  <a:pt x="298260" y="88758"/>
                </a:lnTo>
                <a:lnTo>
                  <a:pt x="290219" y="83937"/>
                </a:lnTo>
                <a:lnTo>
                  <a:pt x="273665" y="73500"/>
                </a:lnTo>
                <a:lnTo>
                  <a:pt x="256782" y="62512"/>
                </a:lnTo>
                <a:lnTo>
                  <a:pt x="248279" y="57867"/>
                </a:lnTo>
                <a:lnTo>
                  <a:pt x="239754" y="53818"/>
                </a:lnTo>
                <a:lnTo>
                  <a:pt x="231212" y="50166"/>
                </a:lnTo>
                <a:lnTo>
                  <a:pt x="222660" y="46779"/>
                </a:lnTo>
                <a:lnTo>
                  <a:pt x="205539" y="40476"/>
                </a:lnTo>
                <a:lnTo>
                  <a:pt x="196972" y="38414"/>
                </a:lnTo>
                <a:lnTo>
                  <a:pt x="188404" y="37039"/>
                </a:lnTo>
                <a:lnTo>
                  <a:pt x="179834" y="36123"/>
                </a:lnTo>
                <a:lnTo>
                  <a:pt x="171263" y="34560"/>
                </a:lnTo>
                <a:lnTo>
                  <a:pt x="162692" y="32565"/>
                </a:lnTo>
                <a:lnTo>
                  <a:pt x="128404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8"/>
          <p:cNvSpPr/>
          <p:nvPr/>
        </p:nvSpPr>
        <p:spPr>
          <a:xfrm>
            <a:off x="3286125" y="3909060"/>
            <a:ext cx="205740" cy="8573"/>
          </a:xfrm>
          <a:custGeom>
            <a:avLst/>
            <a:gdLst/>
            <a:ahLst/>
            <a:cxnLst/>
            <a:rect l="0" t="0" r="0" b="0"/>
            <a:pathLst>
              <a:path w="205740" h="8573">
                <a:moveTo>
                  <a:pt x="0" y="8572"/>
                </a:moveTo>
                <a:lnTo>
                  <a:pt x="22754" y="4021"/>
                </a:lnTo>
                <a:lnTo>
                  <a:pt x="30409" y="2681"/>
                </a:lnTo>
                <a:lnTo>
                  <a:pt x="36465" y="1787"/>
                </a:lnTo>
                <a:lnTo>
                  <a:pt x="41455" y="1191"/>
                </a:lnTo>
                <a:lnTo>
                  <a:pt x="90179" y="529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9"/>
          <p:cNvSpPr/>
          <p:nvPr/>
        </p:nvSpPr>
        <p:spPr>
          <a:xfrm>
            <a:off x="3577589" y="3763463"/>
            <a:ext cx="231459" cy="230095"/>
          </a:xfrm>
          <a:custGeom>
            <a:avLst/>
            <a:gdLst/>
            <a:ahLst/>
            <a:cxnLst/>
            <a:rect l="0" t="0" r="0" b="0"/>
            <a:pathLst>
              <a:path w="231459" h="230095">
                <a:moveTo>
                  <a:pt x="0" y="17009"/>
                </a:moveTo>
                <a:lnTo>
                  <a:pt x="9102" y="12458"/>
                </a:lnTo>
                <a:lnTo>
                  <a:pt x="14641" y="10165"/>
                </a:lnTo>
                <a:lnTo>
                  <a:pt x="21190" y="7684"/>
                </a:lnTo>
                <a:lnTo>
                  <a:pt x="28415" y="5077"/>
                </a:lnTo>
                <a:lnTo>
                  <a:pt x="35136" y="3340"/>
                </a:lnTo>
                <a:lnTo>
                  <a:pt x="41521" y="2181"/>
                </a:lnTo>
                <a:lnTo>
                  <a:pt x="47684" y="1409"/>
                </a:lnTo>
                <a:lnTo>
                  <a:pt x="56554" y="894"/>
                </a:lnTo>
                <a:lnTo>
                  <a:pt x="79111" y="321"/>
                </a:lnTo>
                <a:lnTo>
                  <a:pt x="118585" y="0"/>
                </a:lnTo>
                <a:lnTo>
                  <a:pt x="130492" y="907"/>
                </a:lnTo>
                <a:lnTo>
                  <a:pt x="141287" y="2464"/>
                </a:lnTo>
                <a:lnTo>
                  <a:pt x="151341" y="4455"/>
                </a:lnTo>
                <a:lnTo>
                  <a:pt x="172673" y="9207"/>
                </a:lnTo>
                <a:lnTo>
                  <a:pt x="183696" y="11808"/>
                </a:lnTo>
                <a:lnTo>
                  <a:pt x="191996" y="14494"/>
                </a:lnTo>
                <a:lnTo>
                  <a:pt x="198483" y="17238"/>
                </a:lnTo>
                <a:lnTo>
                  <a:pt x="203760" y="20019"/>
                </a:lnTo>
                <a:lnTo>
                  <a:pt x="208230" y="22826"/>
                </a:lnTo>
                <a:lnTo>
                  <a:pt x="212163" y="25649"/>
                </a:lnTo>
                <a:lnTo>
                  <a:pt x="215737" y="28484"/>
                </a:lnTo>
                <a:lnTo>
                  <a:pt x="218120" y="31327"/>
                </a:lnTo>
                <a:lnTo>
                  <a:pt x="219709" y="34174"/>
                </a:lnTo>
                <a:lnTo>
                  <a:pt x="220767" y="37025"/>
                </a:lnTo>
                <a:lnTo>
                  <a:pt x="221473" y="40830"/>
                </a:lnTo>
                <a:lnTo>
                  <a:pt x="221944" y="45273"/>
                </a:lnTo>
                <a:lnTo>
                  <a:pt x="222258" y="50139"/>
                </a:lnTo>
                <a:lnTo>
                  <a:pt x="222606" y="58086"/>
                </a:lnTo>
                <a:lnTo>
                  <a:pt x="222700" y="61539"/>
                </a:lnTo>
                <a:lnTo>
                  <a:pt x="219904" y="66698"/>
                </a:lnTo>
                <a:lnTo>
                  <a:pt x="215183" y="72995"/>
                </a:lnTo>
                <a:lnTo>
                  <a:pt x="209178" y="80050"/>
                </a:lnTo>
                <a:lnTo>
                  <a:pt x="203269" y="86659"/>
                </a:lnTo>
                <a:lnTo>
                  <a:pt x="191625" y="99082"/>
                </a:lnTo>
                <a:lnTo>
                  <a:pt x="185853" y="104110"/>
                </a:lnTo>
                <a:lnTo>
                  <a:pt x="180099" y="108414"/>
                </a:lnTo>
                <a:lnTo>
                  <a:pt x="152627" y="126716"/>
                </a:lnTo>
                <a:lnTo>
                  <a:pt x="143662" y="131105"/>
                </a:lnTo>
                <a:lnTo>
                  <a:pt x="133875" y="134983"/>
                </a:lnTo>
                <a:lnTo>
                  <a:pt x="123540" y="138521"/>
                </a:lnTo>
                <a:lnTo>
                  <a:pt x="109030" y="144689"/>
                </a:lnTo>
                <a:lnTo>
                  <a:pt x="72588" y="161704"/>
                </a:lnTo>
                <a:lnTo>
                  <a:pt x="58870" y="168717"/>
                </a:lnTo>
                <a:lnTo>
                  <a:pt x="48772" y="174345"/>
                </a:lnTo>
                <a:lnTo>
                  <a:pt x="41087" y="179050"/>
                </a:lnTo>
                <a:lnTo>
                  <a:pt x="34059" y="184091"/>
                </a:lnTo>
                <a:lnTo>
                  <a:pt x="27469" y="189357"/>
                </a:lnTo>
                <a:lnTo>
                  <a:pt x="21170" y="194773"/>
                </a:lnTo>
                <a:lnTo>
                  <a:pt x="16971" y="199336"/>
                </a:lnTo>
                <a:lnTo>
                  <a:pt x="14172" y="203330"/>
                </a:lnTo>
                <a:lnTo>
                  <a:pt x="9679" y="212034"/>
                </a:lnTo>
                <a:lnTo>
                  <a:pt x="9065" y="215764"/>
                </a:lnTo>
                <a:lnTo>
                  <a:pt x="8900" y="218093"/>
                </a:lnTo>
                <a:lnTo>
                  <a:pt x="10697" y="219645"/>
                </a:lnTo>
                <a:lnTo>
                  <a:pt x="13799" y="220680"/>
                </a:lnTo>
                <a:lnTo>
                  <a:pt x="17772" y="221369"/>
                </a:lnTo>
                <a:lnTo>
                  <a:pt x="22325" y="221829"/>
                </a:lnTo>
                <a:lnTo>
                  <a:pt x="27266" y="222136"/>
                </a:lnTo>
                <a:lnTo>
                  <a:pt x="32465" y="222340"/>
                </a:lnTo>
                <a:lnTo>
                  <a:pt x="37836" y="223429"/>
                </a:lnTo>
                <a:lnTo>
                  <a:pt x="43322" y="225107"/>
                </a:lnTo>
                <a:lnTo>
                  <a:pt x="48884" y="227179"/>
                </a:lnTo>
                <a:lnTo>
                  <a:pt x="59259" y="228560"/>
                </a:lnTo>
                <a:lnTo>
                  <a:pt x="72843" y="229480"/>
                </a:lnTo>
                <a:lnTo>
                  <a:pt x="88568" y="230094"/>
                </a:lnTo>
                <a:lnTo>
                  <a:pt x="108575" y="229551"/>
                </a:lnTo>
                <a:lnTo>
                  <a:pt x="131439" y="228236"/>
                </a:lnTo>
                <a:lnTo>
                  <a:pt x="231458" y="2141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0"/>
          <p:cNvSpPr/>
          <p:nvPr/>
        </p:nvSpPr>
        <p:spPr>
          <a:xfrm>
            <a:off x="3911917" y="3720505"/>
            <a:ext cx="256952" cy="325716"/>
          </a:xfrm>
          <a:custGeom>
            <a:avLst/>
            <a:gdLst/>
            <a:ahLst/>
            <a:cxnLst/>
            <a:rect l="0" t="0" r="0" b="0"/>
            <a:pathLst>
              <a:path w="256952" h="325716">
                <a:moveTo>
                  <a:pt x="0" y="17105"/>
                </a:moveTo>
                <a:lnTo>
                  <a:pt x="23864" y="5173"/>
                </a:lnTo>
                <a:lnTo>
                  <a:pt x="28292" y="3435"/>
                </a:lnTo>
                <a:lnTo>
                  <a:pt x="35752" y="1505"/>
                </a:lnTo>
                <a:lnTo>
                  <a:pt x="40027" y="989"/>
                </a:lnTo>
                <a:lnTo>
                  <a:pt x="44782" y="646"/>
                </a:lnTo>
                <a:lnTo>
                  <a:pt x="49857" y="417"/>
                </a:lnTo>
                <a:lnTo>
                  <a:pt x="63117" y="163"/>
                </a:lnTo>
                <a:lnTo>
                  <a:pt x="90361" y="0"/>
                </a:lnTo>
                <a:lnTo>
                  <a:pt x="99293" y="939"/>
                </a:lnTo>
                <a:lnTo>
                  <a:pt x="110010" y="2517"/>
                </a:lnTo>
                <a:lnTo>
                  <a:pt x="165981" y="11895"/>
                </a:lnTo>
                <a:lnTo>
                  <a:pt x="180187" y="14584"/>
                </a:lnTo>
                <a:lnTo>
                  <a:pt x="206130" y="20112"/>
                </a:lnTo>
                <a:lnTo>
                  <a:pt x="216477" y="22919"/>
                </a:lnTo>
                <a:lnTo>
                  <a:pt x="225281" y="25744"/>
                </a:lnTo>
                <a:lnTo>
                  <a:pt x="233055" y="28579"/>
                </a:lnTo>
                <a:lnTo>
                  <a:pt x="239190" y="31422"/>
                </a:lnTo>
                <a:lnTo>
                  <a:pt x="244233" y="34270"/>
                </a:lnTo>
                <a:lnTo>
                  <a:pt x="248546" y="37120"/>
                </a:lnTo>
                <a:lnTo>
                  <a:pt x="251423" y="39973"/>
                </a:lnTo>
                <a:lnTo>
                  <a:pt x="253340" y="42828"/>
                </a:lnTo>
                <a:lnTo>
                  <a:pt x="255471" y="48540"/>
                </a:lnTo>
                <a:lnTo>
                  <a:pt x="256670" y="58063"/>
                </a:lnTo>
                <a:lnTo>
                  <a:pt x="256951" y="67376"/>
                </a:lnTo>
                <a:lnTo>
                  <a:pt x="256073" y="72526"/>
                </a:lnTo>
                <a:lnTo>
                  <a:pt x="254535" y="77865"/>
                </a:lnTo>
                <a:lnTo>
                  <a:pt x="252557" y="83329"/>
                </a:lnTo>
                <a:lnTo>
                  <a:pt x="249334" y="90782"/>
                </a:lnTo>
                <a:lnTo>
                  <a:pt x="240673" y="109223"/>
                </a:lnTo>
                <a:lnTo>
                  <a:pt x="236648" y="116616"/>
                </a:lnTo>
                <a:lnTo>
                  <a:pt x="233013" y="122498"/>
                </a:lnTo>
                <a:lnTo>
                  <a:pt x="226434" y="132526"/>
                </a:lnTo>
                <a:lnTo>
                  <a:pt x="223346" y="137868"/>
                </a:lnTo>
                <a:lnTo>
                  <a:pt x="220335" y="143333"/>
                </a:lnTo>
                <a:lnTo>
                  <a:pt x="216422" y="148882"/>
                </a:lnTo>
                <a:lnTo>
                  <a:pt x="211909" y="154486"/>
                </a:lnTo>
                <a:lnTo>
                  <a:pt x="206995" y="160127"/>
                </a:lnTo>
                <a:lnTo>
                  <a:pt x="201814" y="169603"/>
                </a:lnTo>
                <a:lnTo>
                  <a:pt x="196455" y="181635"/>
                </a:lnTo>
                <a:lnTo>
                  <a:pt x="190978" y="195372"/>
                </a:lnTo>
                <a:lnTo>
                  <a:pt x="186373" y="208340"/>
                </a:lnTo>
                <a:lnTo>
                  <a:pt x="182351" y="220795"/>
                </a:lnTo>
                <a:lnTo>
                  <a:pt x="178718" y="232908"/>
                </a:lnTo>
                <a:lnTo>
                  <a:pt x="176295" y="243841"/>
                </a:lnTo>
                <a:lnTo>
                  <a:pt x="174680" y="253987"/>
                </a:lnTo>
                <a:lnTo>
                  <a:pt x="173604" y="263609"/>
                </a:lnTo>
                <a:lnTo>
                  <a:pt x="173838" y="273833"/>
                </a:lnTo>
                <a:lnTo>
                  <a:pt x="174947" y="284460"/>
                </a:lnTo>
                <a:lnTo>
                  <a:pt x="176639" y="295354"/>
                </a:lnTo>
                <a:lnTo>
                  <a:pt x="178719" y="302617"/>
                </a:lnTo>
                <a:lnTo>
                  <a:pt x="181059" y="307458"/>
                </a:lnTo>
                <a:lnTo>
                  <a:pt x="183571" y="310686"/>
                </a:lnTo>
                <a:lnTo>
                  <a:pt x="186362" y="316813"/>
                </a:lnTo>
                <a:lnTo>
                  <a:pt x="187106" y="319780"/>
                </a:lnTo>
                <a:lnTo>
                  <a:pt x="188555" y="321758"/>
                </a:lnTo>
                <a:lnTo>
                  <a:pt x="190473" y="323077"/>
                </a:lnTo>
                <a:lnTo>
                  <a:pt x="214312" y="325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1"/>
          <p:cNvSpPr/>
          <p:nvPr/>
        </p:nvSpPr>
        <p:spPr>
          <a:xfrm>
            <a:off x="4315638" y="3703320"/>
            <a:ext cx="314994" cy="282843"/>
          </a:xfrm>
          <a:custGeom>
            <a:avLst/>
            <a:gdLst/>
            <a:ahLst/>
            <a:cxnLst/>
            <a:rect l="0" t="0" r="0" b="0"/>
            <a:pathLst>
              <a:path w="314994" h="282843">
                <a:moveTo>
                  <a:pt x="102057" y="25717"/>
                </a:moveTo>
                <a:lnTo>
                  <a:pt x="57589" y="70185"/>
                </a:lnTo>
                <a:lnTo>
                  <a:pt x="54314" y="74412"/>
                </a:lnTo>
                <a:lnTo>
                  <a:pt x="51178" y="79135"/>
                </a:lnTo>
                <a:lnTo>
                  <a:pt x="48135" y="84189"/>
                </a:lnTo>
                <a:lnTo>
                  <a:pt x="43249" y="91368"/>
                </a:lnTo>
                <a:lnTo>
                  <a:pt x="30200" y="109506"/>
                </a:lnTo>
                <a:lnTo>
                  <a:pt x="25577" y="117771"/>
                </a:lnTo>
                <a:lnTo>
                  <a:pt x="22495" y="125187"/>
                </a:lnTo>
                <a:lnTo>
                  <a:pt x="20441" y="132035"/>
                </a:lnTo>
                <a:lnTo>
                  <a:pt x="17166" y="140411"/>
                </a:lnTo>
                <a:lnTo>
                  <a:pt x="13078" y="149805"/>
                </a:lnTo>
                <a:lnTo>
                  <a:pt x="8448" y="159877"/>
                </a:lnTo>
                <a:lnTo>
                  <a:pt x="5361" y="170402"/>
                </a:lnTo>
                <a:lnTo>
                  <a:pt x="3303" y="181228"/>
                </a:lnTo>
                <a:lnTo>
                  <a:pt x="1016" y="200561"/>
                </a:lnTo>
                <a:lnTo>
                  <a:pt x="406" y="207050"/>
                </a:lnTo>
                <a:lnTo>
                  <a:pt x="0" y="212328"/>
                </a:lnTo>
                <a:lnTo>
                  <a:pt x="681" y="217752"/>
                </a:lnTo>
                <a:lnTo>
                  <a:pt x="2088" y="223273"/>
                </a:lnTo>
                <a:lnTo>
                  <a:pt x="3978" y="228858"/>
                </a:lnTo>
                <a:lnTo>
                  <a:pt x="7144" y="235439"/>
                </a:lnTo>
                <a:lnTo>
                  <a:pt x="11159" y="242685"/>
                </a:lnTo>
                <a:lnTo>
                  <a:pt x="15741" y="250372"/>
                </a:lnTo>
                <a:lnTo>
                  <a:pt x="20700" y="256450"/>
                </a:lnTo>
                <a:lnTo>
                  <a:pt x="25911" y="261454"/>
                </a:lnTo>
                <a:lnTo>
                  <a:pt x="31290" y="265742"/>
                </a:lnTo>
                <a:lnTo>
                  <a:pt x="36781" y="269554"/>
                </a:lnTo>
                <a:lnTo>
                  <a:pt x="42348" y="273048"/>
                </a:lnTo>
                <a:lnTo>
                  <a:pt x="47963" y="276329"/>
                </a:lnTo>
                <a:lnTo>
                  <a:pt x="53612" y="278517"/>
                </a:lnTo>
                <a:lnTo>
                  <a:pt x="59282" y="279976"/>
                </a:lnTo>
                <a:lnTo>
                  <a:pt x="64968" y="280948"/>
                </a:lnTo>
                <a:lnTo>
                  <a:pt x="71616" y="281596"/>
                </a:lnTo>
                <a:lnTo>
                  <a:pt x="78905" y="282028"/>
                </a:lnTo>
                <a:lnTo>
                  <a:pt x="86622" y="282316"/>
                </a:lnTo>
                <a:lnTo>
                  <a:pt x="115686" y="282721"/>
                </a:lnTo>
                <a:lnTo>
                  <a:pt x="143878" y="282842"/>
                </a:lnTo>
                <a:lnTo>
                  <a:pt x="152797" y="281906"/>
                </a:lnTo>
                <a:lnTo>
                  <a:pt x="161601" y="280330"/>
                </a:lnTo>
                <a:lnTo>
                  <a:pt x="170328" y="278326"/>
                </a:lnTo>
                <a:lnTo>
                  <a:pt x="179003" y="276038"/>
                </a:lnTo>
                <a:lnTo>
                  <a:pt x="187644" y="273560"/>
                </a:lnTo>
                <a:lnTo>
                  <a:pt x="196262" y="270956"/>
                </a:lnTo>
                <a:lnTo>
                  <a:pt x="203913" y="268267"/>
                </a:lnTo>
                <a:lnTo>
                  <a:pt x="210919" y="265522"/>
                </a:lnTo>
                <a:lnTo>
                  <a:pt x="217493" y="262740"/>
                </a:lnTo>
                <a:lnTo>
                  <a:pt x="224735" y="258980"/>
                </a:lnTo>
                <a:lnTo>
                  <a:pt x="232419" y="254568"/>
                </a:lnTo>
                <a:lnTo>
                  <a:pt x="240400" y="249722"/>
                </a:lnTo>
                <a:lnTo>
                  <a:pt x="247626" y="244586"/>
                </a:lnTo>
                <a:lnTo>
                  <a:pt x="254348" y="239257"/>
                </a:lnTo>
                <a:lnTo>
                  <a:pt x="260734" y="233800"/>
                </a:lnTo>
                <a:lnTo>
                  <a:pt x="270370" y="225196"/>
                </a:lnTo>
                <a:lnTo>
                  <a:pt x="278780" y="217244"/>
                </a:lnTo>
                <a:lnTo>
                  <a:pt x="288868" y="207360"/>
                </a:lnTo>
                <a:lnTo>
                  <a:pt x="293272" y="202058"/>
                </a:lnTo>
                <a:lnTo>
                  <a:pt x="297161" y="196617"/>
                </a:lnTo>
                <a:lnTo>
                  <a:pt x="300706" y="191086"/>
                </a:lnTo>
                <a:lnTo>
                  <a:pt x="303070" y="184540"/>
                </a:lnTo>
                <a:lnTo>
                  <a:pt x="304646" y="177319"/>
                </a:lnTo>
                <a:lnTo>
                  <a:pt x="305696" y="169648"/>
                </a:lnTo>
                <a:lnTo>
                  <a:pt x="307349" y="163581"/>
                </a:lnTo>
                <a:lnTo>
                  <a:pt x="309403" y="158584"/>
                </a:lnTo>
                <a:lnTo>
                  <a:pt x="311725" y="154300"/>
                </a:lnTo>
                <a:lnTo>
                  <a:pt x="313273" y="148587"/>
                </a:lnTo>
                <a:lnTo>
                  <a:pt x="314305" y="141920"/>
                </a:lnTo>
                <a:lnTo>
                  <a:pt x="314993" y="134618"/>
                </a:lnTo>
                <a:lnTo>
                  <a:pt x="314499" y="127845"/>
                </a:lnTo>
                <a:lnTo>
                  <a:pt x="313218" y="121425"/>
                </a:lnTo>
                <a:lnTo>
                  <a:pt x="311410" y="115240"/>
                </a:lnTo>
                <a:lnTo>
                  <a:pt x="310206" y="109212"/>
                </a:lnTo>
                <a:lnTo>
                  <a:pt x="309403" y="103287"/>
                </a:lnTo>
                <a:lnTo>
                  <a:pt x="308868" y="97433"/>
                </a:lnTo>
                <a:lnTo>
                  <a:pt x="307558" y="91625"/>
                </a:lnTo>
                <a:lnTo>
                  <a:pt x="305733" y="85848"/>
                </a:lnTo>
                <a:lnTo>
                  <a:pt x="303563" y="80092"/>
                </a:lnTo>
                <a:lnTo>
                  <a:pt x="300212" y="74350"/>
                </a:lnTo>
                <a:lnTo>
                  <a:pt x="296073" y="68616"/>
                </a:lnTo>
                <a:lnTo>
                  <a:pt x="291408" y="62889"/>
                </a:lnTo>
                <a:lnTo>
                  <a:pt x="286393" y="58119"/>
                </a:lnTo>
                <a:lnTo>
                  <a:pt x="281146" y="53985"/>
                </a:lnTo>
                <a:lnTo>
                  <a:pt x="275741" y="50278"/>
                </a:lnTo>
                <a:lnTo>
                  <a:pt x="270234" y="45901"/>
                </a:lnTo>
                <a:lnTo>
                  <a:pt x="264657" y="41078"/>
                </a:lnTo>
                <a:lnTo>
                  <a:pt x="259035" y="35957"/>
                </a:lnTo>
                <a:lnTo>
                  <a:pt x="252428" y="31591"/>
                </a:lnTo>
                <a:lnTo>
                  <a:pt x="245167" y="27729"/>
                </a:lnTo>
                <a:lnTo>
                  <a:pt x="237468" y="24200"/>
                </a:lnTo>
                <a:lnTo>
                  <a:pt x="229479" y="20896"/>
                </a:lnTo>
                <a:lnTo>
                  <a:pt x="221295" y="17740"/>
                </a:lnTo>
                <a:lnTo>
                  <a:pt x="212981" y="14684"/>
                </a:lnTo>
                <a:lnTo>
                  <a:pt x="202676" y="11694"/>
                </a:lnTo>
                <a:lnTo>
                  <a:pt x="191044" y="8749"/>
                </a:lnTo>
                <a:lnTo>
                  <a:pt x="178527" y="5833"/>
                </a:lnTo>
                <a:lnTo>
                  <a:pt x="167324" y="3888"/>
                </a:lnTo>
                <a:lnTo>
                  <a:pt x="156998" y="2592"/>
                </a:lnTo>
                <a:lnTo>
                  <a:pt x="147257" y="1728"/>
                </a:lnTo>
                <a:lnTo>
                  <a:pt x="138857" y="1152"/>
                </a:lnTo>
                <a:lnTo>
                  <a:pt x="124445" y="512"/>
                </a:lnTo>
                <a:lnTo>
                  <a:pt x="111690" y="227"/>
                </a:lnTo>
                <a:lnTo>
                  <a:pt x="849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2"/>
          <p:cNvSpPr/>
          <p:nvPr/>
        </p:nvSpPr>
        <p:spPr>
          <a:xfrm>
            <a:off x="3337559" y="390048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13653" y="4022"/>
                </a:lnTo>
                <a:lnTo>
                  <a:pt x="19580" y="2681"/>
                </a:lnTo>
                <a:lnTo>
                  <a:pt x="25436" y="1787"/>
                </a:lnTo>
                <a:lnTo>
                  <a:pt x="31245" y="1192"/>
                </a:lnTo>
                <a:lnTo>
                  <a:pt x="38927" y="795"/>
                </a:lnTo>
                <a:lnTo>
                  <a:pt x="57624" y="35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3"/>
          <p:cNvSpPr/>
          <p:nvPr/>
        </p:nvSpPr>
        <p:spPr>
          <a:xfrm>
            <a:off x="4803457" y="378904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52278" y="17145"/>
                </a:lnTo>
                <a:lnTo>
                  <a:pt x="64379" y="16192"/>
                </a:lnTo>
                <a:lnTo>
                  <a:pt x="76257" y="14605"/>
                </a:lnTo>
                <a:lnTo>
                  <a:pt x="87986" y="12594"/>
                </a:lnTo>
                <a:lnTo>
                  <a:pt x="99615" y="10301"/>
                </a:lnTo>
                <a:lnTo>
                  <a:pt x="122696" y="5213"/>
                </a:lnTo>
                <a:lnTo>
                  <a:pt x="132280" y="3475"/>
                </a:lnTo>
                <a:lnTo>
                  <a:pt x="140574" y="231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4"/>
          <p:cNvSpPr/>
          <p:nvPr/>
        </p:nvSpPr>
        <p:spPr>
          <a:xfrm>
            <a:off x="4794884" y="384905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22755" y="12594"/>
                </a:lnTo>
                <a:lnTo>
                  <a:pt x="31362" y="11254"/>
                </a:lnTo>
                <a:lnTo>
                  <a:pt x="39006" y="10360"/>
                </a:lnTo>
                <a:lnTo>
                  <a:pt x="46006" y="9764"/>
                </a:lnTo>
                <a:lnTo>
                  <a:pt x="57341" y="9367"/>
                </a:lnTo>
                <a:lnTo>
                  <a:pt x="87715" y="8926"/>
                </a:lnTo>
                <a:lnTo>
                  <a:pt x="107055" y="785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5"/>
          <p:cNvSpPr/>
          <p:nvPr/>
        </p:nvSpPr>
        <p:spPr>
          <a:xfrm>
            <a:off x="5130538" y="3703320"/>
            <a:ext cx="340911" cy="298695"/>
          </a:xfrm>
          <a:custGeom>
            <a:avLst/>
            <a:gdLst/>
            <a:ahLst/>
            <a:cxnLst/>
            <a:rect l="0" t="0" r="0" b="0"/>
            <a:pathLst>
              <a:path w="340911" h="298695">
                <a:moveTo>
                  <a:pt x="307284" y="0"/>
                </a:moveTo>
                <a:lnTo>
                  <a:pt x="249346" y="0"/>
                </a:lnTo>
                <a:lnTo>
                  <a:pt x="240084" y="952"/>
                </a:lnTo>
                <a:lnTo>
                  <a:pt x="231051" y="2540"/>
                </a:lnTo>
                <a:lnTo>
                  <a:pt x="222172" y="4550"/>
                </a:lnTo>
                <a:lnTo>
                  <a:pt x="206728" y="6844"/>
                </a:lnTo>
                <a:lnTo>
                  <a:pt x="164168" y="11931"/>
                </a:lnTo>
                <a:lnTo>
                  <a:pt x="141388" y="13669"/>
                </a:lnTo>
                <a:lnTo>
                  <a:pt x="118582" y="14828"/>
                </a:lnTo>
                <a:lnTo>
                  <a:pt x="59084" y="16687"/>
                </a:lnTo>
                <a:lnTo>
                  <a:pt x="20935" y="17104"/>
                </a:lnTo>
                <a:lnTo>
                  <a:pt x="20182" y="18071"/>
                </a:lnTo>
                <a:lnTo>
                  <a:pt x="20633" y="19667"/>
                </a:lnTo>
                <a:lnTo>
                  <a:pt x="21886" y="21684"/>
                </a:lnTo>
                <a:lnTo>
                  <a:pt x="23278" y="26465"/>
                </a:lnTo>
                <a:lnTo>
                  <a:pt x="23649" y="29073"/>
                </a:lnTo>
                <a:lnTo>
                  <a:pt x="22944" y="35574"/>
                </a:lnTo>
                <a:lnTo>
                  <a:pt x="21521" y="44671"/>
                </a:lnTo>
                <a:lnTo>
                  <a:pt x="19621" y="55498"/>
                </a:lnTo>
                <a:lnTo>
                  <a:pt x="17401" y="66526"/>
                </a:lnTo>
                <a:lnTo>
                  <a:pt x="12394" y="88939"/>
                </a:lnTo>
                <a:lnTo>
                  <a:pt x="10679" y="97393"/>
                </a:lnTo>
                <a:lnTo>
                  <a:pt x="9535" y="103981"/>
                </a:lnTo>
                <a:lnTo>
                  <a:pt x="8772" y="109325"/>
                </a:lnTo>
                <a:lnTo>
                  <a:pt x="5384" y="117804"/>
                </a:lnTo>
                <a:lnTo>
                  <a:pt x="1656" y="124747"/>
                </a:lnTo>
                <a:lnTo>
                  <a:pt x="0" y="131008"/>
                </a:lnTo>
                <a:lnTo>
                  <a:pt x="510" y="132106"/>
                </a:lnTo>
                <a:lnTo>
                  <a:pt x="1803" y="131885"/>
                </a:lnTo>
                <a:lnTo>
                  <a:pt x="3617" y="130786"/>
                </a:lnTo>
                <a:lnTo>
                  <a:pt x="8637" y="129101"/>
                </a:lnTo>
                <a:lnTo>
                  <a:pt x="15794" y="127024"/>
                </a:lnTo>
                <a:lnTo>
                  <a:pt x="24375" y="124688"/>
                </a:lnTo>
                <a:lnTo>
                  <a:pt x="32953" y="123130"/>
                </a:lnTo>
                <a:lnTo>
                  <a:pt x="41529" y="122091"/>
                </a:lnTo>
                <a:lnTo>
                  <a:pt x="50104" y="121399"/>
                </a:lnTo>
                <a:lnTo>
                  <a:pt x="60583" y="120938"/>
                </a:lnTo>
                <a:lnTo>
                  <a:pt x="84927" y="120425"/>
                </a:lnTo>
                <a:lnTo>
                  <a:pt x="173224" y="120051"/>
                </a:lnTo>
                <a:lnTo>
                  <a:pt x="183620" y="120991"/>
                </a:lnTo>
                <a:lnTo>
                  <a:pt x="193409" y="122570"/>
                </a:lnTo>
                <a:lnTo>
                  <a:pt x="202793" y="124576"/>
                </a:lnTo>
                <a:lnTo>
                  <a:pt x="211906" y="126865"/>
                </a:lnTo>
                <a:lnTo>
                  <a:pt x="220838" y="129344"/>
                </a:lnTo>
                <a:lnTo>
                  <a:pt x="229651" y="131950"/>
                </a:lnTo>
                <a:lnTo>
                  <a:pt x="238384" y="135591"/>
                </a:lnTo>
                <a:lnTo>
                  <a:pt x="247063" y="139924"/>
                </a:lnTo>
                <a:lnTo>
                  <a:pt x="255707" y="144717"/>
                </a:lnTo>
                <a:lnTo>
                  <a:pt x="264327" y="148866"/>
                </a:lnTo>
                <a:lnTo>
                  <a:pt x="272931" y="152584"/>
                </a:lnTo>
                <a:lnTo>
                  <a:pt x="281524" y="156015"/>
                </a:lnTo>
                <a:lnTo>
                  <a:pt x="289159" y="160207"/>
                </a:lnTo>
                <a:lnTo>
                  <a:pt x="296153" y="164907"/>
                </a:lnTo>
                <a:lnTo>
                  <a:pt x="302721" y="169945"/>
                </a:lnTo>
                <a:lnTo>
                  <a:pt x="309004" y="175209"/>
                </a:lnTo>
                <a:lnTo>
                  <a:pt x="315098" y="180623"/>
                </a:lnTo>
                <a:lnTo>
                  <a:pt x="325997" y="190767"/>
                </a:lnTo>
                <a:lnTo>
                  <a:pt x="334016" y="198450"/>
                </a:lnTo>
                <a:lnTo>
                  <a:pt x="336535" y="202785"/>
                </a:lnTo>
                <a:lnTo>
                  <a:pt x="338215" y="207580"/>
                </a:lnTo>
                <a:lnTo>
                  <a:pt x="339335" y="212682"/>
                </a:lnTo>
                <a:lnTo>
                  <a:pt x="340081" y="217987"/>
                </a:lnTo>
                <a:lnTo>
                  <a:pt x="340579" y="223430"/>
                </a:lnTo>
                <a:lnTo>
                  <a:pt x="340910" y="228964"/>
                </a:lnTo>
                <a:lnTo>
                  <a:pt x="340179" y="233605"/>
                </a:lnTo>
                <a:lnTo>
                  <a:pt x="336827" y="241302"/>
                </a:lnTo>
                <a:lnTo>
                  <a:pt x="329584" y="255541"/>
                </a:lnTo>
                <a:lnTo>
                  <a:pt x="324180" y="263751"/>
                </a:lnTo>
                <a:lnTo>
                  <a:pt x="321406" y="267274"/>
                </a:lnTo>
                <a:lnTo>
                  <a:pt x="313243" y="273728"/>
                </a:lnTo>
                <a:lnTo>
                  <a:pt x="308399" y="276783"/>
                </a:lnTo>
                <a:lnTo>
                  <a:pt x="302312" y="279772"/>
                </a:lnTo>
                <a:lnTo>
                  <a:pt x="295397" y="282717"/>
                </a:lnTo>
                <a:lnTo>
                  <a:pt x="287930" y="285633"/>
                </a:lnTo>
                <a:lnTo>
                  <a:pt x="280094" y="287577"/>
                </a:lnTo>
                <a:lnTo>
                  <a:pt x="272012" y="288873"/>
                </a:lnTo>
                <a:lnTo>
                  <a:pt x="263767" y="289737"/>
                </a:lnTo>
                <a:lnTo>
                  <a:pt x="220307" y="295503"/>
                </a:lnTo>
                <a:lnTo>
                  <a:pt x="202627" y="297015"/>
                </a:lnTo>
                <a:lnTo>
                  <a:pt x="184172" y="298022"/>
                </a:lnTo>
                <a:lnTo>
                  <a:pt x="165202" y="298694"/>
                </a:lnTo>
                <a:lnTo>
                  <a:pt x="147793" y="298189"/>
                </a:lnTo>
                <a:lnTo>
                  <a:pt x="131424" y="296900"/>
                </a:lnTo>
                <a:lnTo>
                  <a:pt x="115749" y="295088"/>
                </a:lnTo>
                <a:lnTo>
                  <a:pt x="103394" y="293880"/>
                </a:lnTo>
                <a:lnTo>
                  <a:pt x="93252" y="293075"/>
                </a:lnTo>
                <a:lnTo>
                  <a:pt x="84586" y="292538"/>
                </a:lnTo>
                <a:lnTo>
                  <a:pt x="64797" y="291942"/>
                </a:lnTo>
                <a:lnTo>
                  <a:pt x="34701" y="291559"/>
                </a:lnTo>
                <a:lnTo>
                  <a:pt x="31265" y="290575"/>
                </a:lnTo>
                <a:lnTo>
                  <a:pt x="28974" y="288966"/>
                </a:lnTo>
                <a:lnTo>
                  <a:pt x="24391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6"/>
          <p:cNvSpPr/>
          <p:nvPr/>
        </p:nvSpPr>
        <p:spPr>
          <a:xfrm>
            <a:off x="5617845" y="3722848"/>
            <a:ext cx="398036" cy="285182"/>
          </a:xfrm>
          <a:custGeom>
            <a:avLst/>
            <a:gdLst/>
            <a:ahLst/>
            <a:cxnLst/>
            <a:rect l="0" t="0" r="0" b="0"/>
            <a:pathLst>
              <a:path w="398036" h="285182">
                <a:moveTo>
                  <a:pt x="0" y="14762"/>
                </a:moveTo>
                <a:lnTo>
                  <a:pt x="13652" y="5660"/>
                </a:lnTo>
                <a:lnTo>
                  <a:pt x="25435" y="1192"/>
                </a:lnTo>
                <a:lnTo>
                  <a:pt x="31244" y="0"/>
                </a:lnTo>
                <a:lnTo>
                  <a:pt x="39879" y="158"/>
                </a:lnTo>
                <a:lnTo>
                  <a:pt x="50398" y="1216"/>
                </a:lnTo>
                <a:lnTo>
                  <a:pt x="62174" y="2874"/>
                </a:lnTo>
                <a:lnTo>
                  <a:pt x="72882" y="3979"/>
                </a:lnTo>
                <a:lnTo>
                  <a:pt x="82877" y="4716"/>
                </a:lnTo>
                <a:lnTo>
                  <a:pt x="92399" y="5207"/>
                </a:lnTo>
                <a:lnTo>
                  <a:pt x="109224" y="8392"/>
                </a:lnTo>
                <a:lnTo>
                  <a:pt x="130918" y="13373"/>
                </a:lnTo>
                <a:lnTo>
                  <a:pt x="175343" y="24622"/>
                </a:lnTo>
                <a:lnTo>
                  <a:pt x="204612" y="32797"/>
                </a:lnTo>
                <a:lnTo>
                  <a:pt x="227146" y="39604"/>
                </a:lnTo>
                <a:lnTo>
                  <a:pt x="237155" y="42754"/>
                </a:lnTo>
                <a:lnTo>
                  <a:pt x="245734" y="46758"/>
                </a:lnTo>
                <a:lnTo>
                  <a:pt x="253357" y="51332"/>
                </a:lnTo>
                <a:lnTo>
                  <a:pt x="260345" y="56287"/>
                </a:lnTo>
                <a:lnTo>
                  <a:pt x="270649" y="64333"/>
                </a:lnTo>
                <a:lnTo>
                  <a:pt x="274730" y="67812"/>
                </a:lnTo>
                <a:lnTo>
                  <a:pt x="277450" y="71083"/>
                </a:lnTo>
                <a:lnTo>
                  <a:pt x="280474" y="77258"/>
                </a:lnTo>
                <a:lnTo>
                  <a:pt x="282176" y="86090"/>
                </a:lnTo>
                <a:lnTo>
                  <a:pt x="280034" y="94406"/>
                </a:lnTo>
                <a:lnTo>
                  <a:pt x="278129" y="99290"/>
                </a:lnTo>
                <a:lnTo>
                  <a:pt x="273472" y="107257"/>
                </a:lnTo>
                <a:lnTo>
                  <a:pt x="270898" y="110715"/>
                </a:lnTo>
                <a:lnTo>
                  <a:pt x="260416" y="117098"/>
                </a:lnTo>
                <a:lnTo>
                  <a:pt x="253621" y="120133"/>
                </a:lnTo>
                <a:lnTo>
                  <a:pt x="247185" y="122157"/>
                </a:lnTo>
                <a:lnTo>
                  <a:pt x="234955" y="124405"/>
                </a:lnTo>
                <a:lnTo>
                  <a:pt x="228074" y="125005"/>
                </a:lnTo>
                <a:lnTo>
                  <a:pt x="220630" y="125405"/>
                </a:lnTo>
                <a:lnTo>
                  <a:pt x="212809" y="125671"/>
                </a:lnTo>
                <a:lnTo>
                  <a:pt x="157288" y="126099"/>
                </a:lnTo>
                <a:lnTo>
                  <a:pt x="91836" y="126198"/>
                </a:lnTo>
                <a:lnTo>
                  <a:pt x="173182" y="126204"/>
                </a:lnTo>
                <a:lnTo>
                  <a:pt x="184987" y="127156"/>
                </a:lnTo>
                <a:lnTo>
                  <a:pt x="196667" y="128744"/>
                </a:lnTo>
                <a:lnTo>
                  <a:pt x="208264" y="130755"/>
                </a:lnTo>
                <a:lnTo>
                  <a:pt x="219805" y="133048"/>
                </a:lnTo>
                <a:lnTo>
                  <a:pt x="242789" y="138136"/>
                </a:lnTo>
                <a:lnTo>
                  <a:pt x="273323" y="146112"/>
                </a:lnTo>
                <a:lnTo>
                  <a:pt x="290800" y="150906"/>
                </a:lnTo>
                <a:lnTo>
                  <a:pt x="304357" y="156007"/>
                </a:lnTo>
                <a:lnTo>
                  <a:pt x="315299" y="161313"/>
                </a:lnTo>
                <a:lnTo>
                  <a:pt x="324499" y="166755"/>
                </a:lnTo>
                <a:lnTo>
                  <a:pt x="339802" y="175342"/>
                </a:lnTo>
                <a:lnTo>
                  <a:pt x="352953" y="182333"/>
                </a:lnTo>
                <a:lnTo>
                  <a:pt x="365147" y="188615"/>
                </a:lnTo>
                <a:lnTo>
                  <a:pt x="374378" y="194583"/>
                </a:lnTo>
                <a:lnTo>
                  <a:pt x="378173" y="197508"/>
                </a:lnTo>
                <a:lnTo>
                  <a:pt x="384929" y="205837"/>
                </a:lnTo>
                <a:lnTo>
                  <a:pt x="388064" y="210725"/>
                </a:lnTo>
                <a:lnTo>
                  <a:pt x="394088" y="218697"/>
                </a:lnTo>
                <a:lnTo>
                  <a:pt x="397028" y="222156"/>
                </a:lnTo>
                <a:lnTo>
                  <a:pt x="398035" y="225414"/>
                </a:lnTo>
                <a:lnTo>
                  <a:pt x="397754" y="228539"/>
                </a:lnTo>
                <a:lnTo>
                  <a:pt x="394902" y="235504"/>
                </a:lnTo>
                <a:lnTo>
                  <a:pt x="390459" y="244950"/>
                </a:lnTo>
                <a:lnTo>
                  <a:pt x="385310" y="252957"/>
                </a:lnTo>
                <a:lnTo>
                  <a:pt x="379846" y="259691"/>
                </a:lnTo>
                <a:lnTo>
                  <a:pt x="374243" y="265859"/>
                </a:lnTo>
                <a:lnTo>
                  <a:pt x="370462" y="267885"/>
                </a:lnTo>
                <a:lnTo>
                  <a:pt x="356040" y="271689"/>
                </a:lnTo>
                <a:lnTo>
                  <a:pt x="345248" y="275954"/>
                </a:lnTo>
                <a:lnTo>
                  <a:pt x="334101" y="278485"/>
                </a:lnTo>
                <a:lnTo>
                  <a:pt x="321844" y="280562"/>
                </a:lnTo>
                <a:lnTo>
                  <a:pt x="314575" y="282449"/>
                </a:lnTo>
                <a:lnTo>
                  <a:pt x="306871" y="284660"/>
                </a:lnTo>
                <a:lnTo>
                  <a:pt x="298878" y="285181"/>
                </a:lnTo>
                <a:lnTo>
                  <a:pt x="290692" y="284577"/>
                </a:lnTo>
                <a:lnTo>
                  <a:pt x="282377" y="283221"/>
                </a:lnTo>
                <a:lnTo>
                  <a:pt x="273976" y="282317"/>
                </a:lnTo>
                <a:lnTo>
                  <a:pt x="265518" y="281714"/>
                </a:lnTo>
                <a:lnTo>
                  <a:pt x="257022" y="281313"/>
                </a:lnTo>
                <a:lnTo>
                  <a:pt x="146441" y="273830"/>
                </a:lnTo>
                <a:lnTo>
                  <a:pt x="106926" y="272310"/>
                </a:lnTo>
                <a:lnTo>
                  <a:pt x="102716" y="271233"/>
                </a:lnTo>
                <a:lnTo>
                  <a:pt x="99910" y="269563"/>
                </a:lnTo>
                <a:lnTo>
                  <a:pt x="94297" y="2633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7"/>
          <p:cNvSpPr/>
          <p:nvPr/>
        </p:nvSpPr>
        <p:spPr>
          <a:xfrm>
            <a:off x="6072713" y="3677602"/>
            <a:ext cx="417787" cy="325606"/>
          </a:xfrm>
          <a:custGeom>
            <a:avLst/>
            <a:gdLst/>
            <a:ahLst/>
            <a:cxnLst/>
            <a:rect l="0" t="0" r="0" b="0"/>
            <a:pathLst>
              <a:path w="417787" h="325606">
                <a:moveTo>
                  <a:pt x="110916" y="34290"/>
                </a:moveTo>
                <a:lnTo>
                  <a:pt x="97264" y="34290"/>
                </a:lnTo>
                <a:lnTo>
                  <a:pt x="93243" y="35243"/>
                </a:lnTo>
                <a:lnTo>
                  <a:pt x="90561" y="36830"/>
                </a:lnTo>
                <a:lnTo>
                  <a:pt x="81707" y="46222"/>
                </a:lnTo>
                <a:lnTo>
                  <a:pt x="77156" y="51769"/>
                </a:lnTo>
                <a:lnTo>
                  <a:pt x="64480" y="68094"/>
                </a:lnTo>
                <a:lnTo>
                  <a:pt x="57099" y="76828"/>
                </a:lnTo>
                <a:lnTo>
                  <a:pt x="49321" y="85509"/>
                </a:lnTo>
                <a:lnTo>
                  <a:pt x="41278" y="94154"/>
                </a:lnTo>
                <a:lnTo>
                  <a:pt x="34963" y="101821"/>
                </a:lnTo>
                <a:lnTo>
                  <a:pt x="29801" y="108839"/>
                </a:lnTo>
                <a:lnTo>
                  <a:pt x="25407" y="115422"/>
                </a:lnTo>
                <a:lnTo>
                  <a:pt x="21525" y="124573"/>
                </a:lnTo>
                <a:lnTo>
                  <a:pt x="17985" y="135436"/>
                </a:lnTo>
                <a:lnTo>
                  <a:pt x="14672" y="147441"/>
                </a:lnTo>
                <a:lnTo>
                  <a:pt x="11511" y="156396"/>
                </a:lnTo>
                <a:lnTo>
                  <a:pt x="8451" y="163319"/>
                </a:lnTo>
                <a:lnTo>
                  <a:pt x="5459" y="168887"/>
                </a:lnTo>
                <a:lnTo>
                  <a:pt x="3464" y="176409"/>
                </a:lnTo>
                <a:lnTo>
                  <a:pt x="2134" y="185233"/>
                </a:lnTo>
                <a:lnTo>
                  <a:pt x="1247" y="194927"/>
                </a:lnTo>
                <a:lnTo>
                  <a:pt x="656" y="203294"/>
                </a:lnTo>
                <a:lnTo>
                  <a:pt x="262" y="210776"/>
                </a:lnTo>
                <a:lnTo>
                  <a:pt x="0" y="217670"/>
                </a:lnTo>
                <a:lnTo>
                  <a:pt x="1730" y="226076"/>
                </a:lnTo>
                <a:lnTo>
                  <a:pt x="4788" y="235490"/>
                </a:lnTo>
                <a:lnTo>
                  <a:pt x="8732" y="245576"/>
                </a:lnTo>
                <a:lnTo>
                  <a:pt x="12314" y="253252"/>
                </a:lnTo>
                <a:lnTo>
                  <a:pt x="15654" y="259322"/>
                </a:lnTo>
                <a:lnTo>
                  <a:pt x="18833" y="264322"/>
                </a:lnTo>
                <a:lnTo>
                  <a:pt x="22857" y="269560"/>
                </a:lnTo>
                <a:lnTo>
                  <a:pt x="27446" y="274956"/>
                </a:lnTo>
                <a:lnTo>
                  <a:pt x="36671" y="285080"/>
                </a:lnTo>
                <a:lnTo>
                  <a:pt x="43946" y="292755"/>
                </a:lnTo>
                <a:lnTo>
                  <a:pt x="55435" y="299341"/>
                </a:lnTo>
                <a:lnTo>
                  <a:pt x="62498" y="302431"/>
                </a:lnTo>
                <a:lnTo>
                  <a:pt x="75427" y="308404"/>
                </a:lnTo>
                <a:lnTo>
                  <a:pt x="88476" y="314233"/>
                </a:lnTo>
                <a:lnTo>
                  <a:pt x="95956" y="317121"/>
                </a:lnTo>
                <a:lnTo>
                  <a:pt x="103801" y="320000"/>
                </a:lnTo>
                <a:lnTo>
                  <a:pt x="111888" y="321918"/>
                </a:lnTo>
                <a:lnTo>
                  <a:pt x="120137" y="323197"/>
                </a:lnTo>
                <a:lnTo>
                  <a:pt x="128493" y="324050"/>
                </a:lnTo>
                <a:lnTo>
                  <a:pt x="136922" y="324618"/>
                </a:lnTo>
                <a:lnTo>
                  <a:pt x="145398" y="324997"/>
                </a:lnTo>
                <a:lnTo>
                  <a:pt x="162437" y="325418"/>
                </a:lnTo>
                <a:lnTo>
                  <a:pt x="179534" y="325605"/>
                </a:lnTo>
                <a:lnTo>
                  <a:pt x="190952" y="324703"/>
                </a:lnTo>
                <a:lnTo>
                  <a:pt x="204279" y="323149"/>
                </a:lnTo>
                <a:lnTo>
                  <a:pt x="218878" y="321160"/>
                </a:lnTo>
                <a:lnTo>
                  <a:pt x="231468" y="319834"/>
                </a:lnTo>
                <a:lnTo>
                  <a:pt x="242719" y="318950"/>
                </a:lnTo>
                <a:lnTo>
                  <a:pt x="253078" y="318361"/>
                </a:lnTo>
                <a:lnTo>
                  <a:pt x="262840" y="317016"/>
                </a:lnTo>
                <a:lnTo>
                  <a:pt x="272207" y="315166"/>
                </a:lnTo>
                <a:lnTo>
                  <a:pt x="281309" y="312981"/>
                </a:lnTo>
                <a:lnTo>
                  <a:pt x="292139" y="308667"/>
                </a:lnTo>
                <a:lnTo>
                  <a:pt x="304121" y="302933"/>
                </a:lnTo>
                <a:lnTo>
                  <a:pt x="343920" y="282300"/>
                </a:lnTo>
                <a:lnTo>
                  <a:pt x="351025" y="277736"/>
                </a:lnTo>
                <a:lnTo>
                  <a:pt x="363999" y="267583"/>
                </a:lnTo>
                <a:lnTo>
                  <a:pt x="370126" y="262209"/>
                </a:lnTo>
                <a:lnTo>
                  <a:pt x="376115" y="256721"/>
                </a:lnTo>
                <a:lnTo>
                  <a:pt x="382013" y="251157"/>
                </a:lnTo>
                <a:lnTo>
                  <a:pt x="386898" y="245543"/>
                </a:lnTo>
                <a:lnTo>
                  <a:pt x="391107" y="239896"/>
                </a:lnTo>
                <a:lnTo>
                  <a:pt x="394865" y="234225"/>
                </a:lnTo>
                <a:lnTo>
                  <a:pt x="398323" y="228540"/>
                </a:lnTo>
                <a:lnTo>
                  <a:pt x="401581" y="222845"/>
                </a:lnTo>
                <a:lnTo>
                  <a:pt x="407741" y="211438"/>
                </a:lnTo>
                <a:lnTo>
                  <a:pt x="413653" y="200017"/>
                </a:lnTo>
                <a:lnTo>
                  <a:pt x="415611" y="193352"/>
                </a:lnTo>
                <a:lnTo>
                  <a:pt x="416916" y="186052"/>
                </a:lnTo>
                <a:lnTo>
                  <a:pt x="417786" y="178327"/>
                </a:lnTo>
                <a:lnTo>
                  <a:pt x="417414" y="171272"/>
                </a:lnTo>
                <a:lnTo>
                  <a:pt x="416213" y="164664"/>
                </a:lnTo>
                <a:lnTo>
                  <a:pt x="414460" y="158354"/>
                </a:lnTo>
                <a:lnTo>
                  <a:pt x="409973" y="143722"/>
                </a:lnTo>
                <a:lnTo>
                  <a:pt x="407442" y="135820"/>
                </a:lnTo>
                <a:lnTo>
                  <a:pt x="403850" y="128647"/>
                </a:lnTo>
                <a:lnTo>
                  <a:pt x="399551" y="121959"/>
                </a:lnTo>
                <a:lnTo>
                  <a:pt x="394779" y="115596"/>
                </a:lnTo>
                <a:lnTo>
                  <a:pt x="390645" y="108497"/>
                </a:lnTo>
                <a:lnTo>
                  <a:pt x="386938" y="100906"/>
                </a:lnTo>
                <a:lnTo>
                  <a:pt x="383513" y="92988"/>
                </a:lnTo>
                <a:lnTo>
                  <a:pt x="378373" y="85805"/>
                </a:lnTo>
                <a:lnTo>
                  <a:pt x="372088" y="79111"/>
                </a:lnTo>
                <a:lnTo>
                  <a:pt x="365041" y="72743"/>
                </a:lnTo>
                <a:lnTo>
                  <a:pt x="352130" y="60588"/>
                </a:lnTo>
                <a:lnTo>
                  <a:pt x="346021" y="54679"/>
                </a:lnTo>
                <a:lnTo>
                  <a:pt x="339090" y="49788"/>
                </a:lnTo>
                <a:lnTo>
                  <a:pt x="331612" y="45575"/>
                </a:lnTo>
                <a:lnTo>
                  <a:pt x="323770" y="41813"/>
                </a:lnTo>
                <a:lnTo>
                  <a:pt x="315684" y="37400"/>
                </a:lnTo>
                <a:lnTo>
                  <a:pt x="307436" y="32554"/>
                </a:lnTo>
                <a:lnTo>
                  <a:pt x="299079" y="27417"/>
                </a:lnTo>
                <a:lnTo>
                  <a:pt x="290651" y="23041"/>
                </a:lnTo>
                <a:lnTo>
                  <a:pt x="282175" y="19171"/>
                </a:lnTo>
                <a:lnTo>
                  <a:pt x="273666" y="15638"/>
                </a:lnTo>
                <a:lnTo>
                  <a:pt x="265136" y="13283"/>
                </a:lnTo>
                <a:lnTo>
                  <a:pt x="256592" y="11713"/>
                </a:lnTo>
                <a:lnTo>
                  <a:pt x="248039" y="10666"/>
                </a:lnTo>
                <a:lnTo>
                  <a:pt x="239479" y="9016"/>
                </a:lnTo>
                <a:lnTo>
                  <a:pt x="230915" y="6963"/>
                </a:lnTo>
                <a:lnTo>
                  <a:pt x="2052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8"/>
          <p:cNvSpPr/>
          <p:nvPr/>
        </p:nvSpPr>
        <p:spPr>
          <a:xfrm>
            <a:off x="6115050" y="3694778"/>
            <a:ext cx="257176" cy="59977"/>
          </a:xfrm>
          <a:custGeom>
            <a:avLst/>
            <a:gdLst/>
            <a:ahLst/>
            <a:cxnLst/>
            <a:rect l="0" t="0" r="0" b="0"/>
            <a:pathLst>
              <a:path w="257176" h="59977">
                <a:moveTo>
                  <a:pt x="257175" y="8542"/>
                </a:moveTo>
                <a:lnTo>
                  <a:pt x="257175" y="3991"/>
                </a:lnTo>
                <a:lnTo>
                  <a:pt x="255270" y="2650"/>
                </a:lnTo>
                <a:lnTo>
                  <a:pt x="248073" y="1161"/>
                </a:lnTo>
                <a:lnTo>
                  <a:pt x="242534" y="764"/>
                </a:lnTo>
                <a:lnTo>
                  <a:pt x="235984" y="499"/>
                </a:lnTo>
                <a:lnTo>
                  <a:pt x="228760" y="322"/>
                </a:lnTo>
                <a:lnTo>
                  <a:pt x="151982" y="0"/>
                </a:lnTo>
                <a:lnTo>
                  <a:pt x="146089" y="942"/>
                </a:lnTo>
                <a:lnTo>
                  <a:pt x="141208" y="2523"/>
                </a:lnTo>
                <a:lnTo>
                  <a:pt x="137001" y="4529"/>
                </a:lnTo>
                <a:lnTo>
                  <a:pt x="133244" y="5867"/>
                </a:lnTo>
                <a:lnTo>
                  <a:pt x="126529" y="7353"/>
                </a:lnTo>
                <a:lnTo>
                  <a:pt x="112750" y="10553"/>
                </a:lnTo>
                <a:lnTo>
                  <a:pt x="103741" y="12740"/>
                </a:lnTo>
                <a:lnTo>
                  <a:pt x="95830" y="14198"/>
                </a:lnTo>
                <a:lnTo>
                  <a:pt x="88652" y="15170"/>
                </a:lnTo>
                <a:lnTo>
                  <a:pt x="81962" y="15818"/>
                </a:lnTo>
                <a:lnTo>
                  <a:pt x="76548" y="17203"/>
                </a:lnTo>
                <a:lnTo>
                  <a:pt x="71987" y="19078"/>
                </a:lnTo>
                <a:lnTo>
                  <a:pt x="67994" y="21281"/>
                </a:lnTo>
                <a:lnTo>
                  <a:pt x="62474" y="23702"/>
                </a:lnTo>
                <a:lnTo>
                  <a:pt x="55937" y="26269"/>
                </a:lnTo>
                <a:lnTo>
                  <a:pt x="48721" y="28932"/>
                </a:lnTo>
                <a:lnTo>
                  <a:pt x="43910" y="31660"/>
                </a:lnTo>
                <a:lnTo>
                  <a:pt x="40704" y="34431"/>
                </a:lnTo>
                <a:lnTo>
                  <a:pt x="38566" y="37232"/>
                </a:lnTo>
                <a:lnTo>
                  <a:pt x="36188" y="39098"/>
                </a:lnTo>
                <a:lnTo>
                  <a:pt x="33650" y="40343"/>
                </a:lnTo>
                <a:lnTo>
                  <a:pt x="28290" y="41726"/>
                </a:lnTo>
                <a:lnTo>
                  <a:pt x="25527" y="42094"/>
                </a:lnTo>
                <a:lnTo>
                  <a:pt x="0" y="59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9"/>
          <p:cNvSpPr/>
          <p:nvPr/>
        </p:nvSpPr>
        <p:spPr>
          <a:xfrm>
            <a:off x="5069204" y="2957512"/>
            <a:ext cx="197169" cy="171451"/>
          </a:xfrm>
          <a:custGeom>
            <a:avLst/>
            <a:gdLst/>
            <a:ahLst/>
            <a:cxnLst/>
            <a:rect l="0" t="0" r="0" b="0"/>
            <a:pathLst>
              <a:path w="197169" h="171451">
                <a:moveTo>
                  <a:pt x="0" y="0"/>
                </a:moveTo>
                <a:lnTo>
                  <a:pt x="112894" y="112894"/>
                </a:lnTo>
                <a:lnTo>
                  <a:pt x="119078" y="118125"/>
                </a:lnTo>
                <a:lnTo>
                  <a:pt x="124153" y="121613"/>
                </a:lnTo>
                <a:lnTo>
                  <a:pt x="128489" y="123937"/>
                </a:lnTo>
                <a:lnTo>
                  <a:pt x="132331" y="126440"/>
                </a:lnTo>
                <a:lnTo>
                  <a:pt x="135847" y="129061"/>
                </a:lnTo>
                <a:lnTo>
                  <a:pt x="139142" y="131761"/>
                </a:lnTo>
                <a:lnTo>
                  <a:pt x="142292" y="135465"/>
                </a:lnTo>
                <a:lnTo>
                  <a:pt x="145344" y="139840"/>
                </a:lnTo>
                <a:lnTo>
                  <a:pt x="148331" y="144662"/>
                </a:lnTo>
                <a:lnTo>
                  <a:pt x="152228" y="148829"/>
                </a:lnTo>
                <a:lnTo>
                  <a:pt x="156730" y="152559"/>
                </a:lnTo>
                <a:lnTo>
                  <a:pt x="161637" y="155999"/>
                </a:lnTo>
                <a:lnTo>
                  <a:pt x="166813" y="159244"/>
                </a:lnTo>
                <a:lnTo>
                  <a:pt x="172169" y="162360"/>
                </a:lnTo>
                <a:lnTo>
                  <a:pt x="177644" y="165390"/>
                </a:lnTo>
                <a:lnTo>
                  <a:pt x="182247" y="167410"/>
                </a:lnTo>
                <a:lnTo>
                  <a:pt x="186269" y="168757"/>
                </a:lnTo>
                <a:lnTo>
                  <a:pt x="19716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0"/>
          <p:cNvSpPr/>
          <p:nvPr/>
        </p:nvSpPr>
        <p:spPr>
          <a:xfrm>
            <a:off x="5009197" y="2957512"/>
            <a:ext cx="214313" cy="162878"/>
          </a:xfrm>
          <a:custGeom>
            <a:avLst/>
            <a:gdLst/>
            <a:ahLst/>
            <a:cxnLst/>
            <a:rect l="0" t="0" r="0" b="0"/>
            <a:pathLst>
              <a:path w="214313" h="162878">
                <a:moveTo>
                  <a:pt x="214312" y="0"/>
                </a:moveTo>
                <a:lnTo>
                  <a:pt x="209762" y="9102"/>
                </a:lnTo>
                <a:lnTo>
                  <a:pt x="206516" y="12735"/>
                </a:lnTo>
                <a:lnTo>
                  <a:pt x="202447" y="16110"/>
                </a:lnTo>
                <a:lnTo>
                  <a:pt x="197830" y="19313"/>
                </a:lnTo>
                <a:lnTo>
                  <a:pt x="193800" y="22400"/>
                </a:lnTo>
                <a:lnTo>
                  <a:pt x="190160" y="25411"/>
                </a:lnTo>
                <a:lnTo>
                  <a:pt x="186780" y="28371"/>
                </a:lnTo>
                <a:lnTo>
                  <a:pt x="175406" y="39279"/>
                </a:lnTo>
                <a:lnTo>
                  <a:pt x="168373" y="46189"/>
                </a:lnTo>
                <a:lnTo>
                  <a:pt x="161778" y="51747"/>
                </a:lnTo>
                <a:lnTo>
                  <a:pt x="155477" y="56406"/>
                </a:lnTo>
                <a:lnTo>
                  <a:pt x="149371" y="60464"/>
                </a:lnTo>
                <a:lnTo>
                  <a:pt x="144348" y="64122"/>
                </a:lnTo>
                <a:lnTo>
                  <a:pt x="140047" y="67513"/>
                </a:lnTo>
                <a:lnTo>
                  <a:pt x="136228" y="70726"/>
                </a:lnTo>
                <a:lnTo>
                  <a:pt x="132728" y="74773"/>
                </a:lnTo>
                <a:lnTo>
                  <a:pt x="129443" y="79377"/>
                </a:lnTo>
                <a:lnTo>
                  <a:pt x="126301" y="84350"/>
                </a:lnTo>
                <a:lnTo>
                  <a:pt x="120395" y="89571"/>
                </a:lnTo>
                <a:lnTo>
                  <a:pt x="112648" y="94957"/>
                </a:lnTo>
                <a:lnTo>
                  <a:pt x="103674" y="100452"/>
                </a:lnTo>
                <a:lnTo>
                  <a:pt x="96739" y="105068"/>
                </a:lnTo>
                <a:lnTo>
                  <a:pt x="91162" y="109098"/>
                </a:lnTo>
                <a:lnTo>
                  <a:pt x="86493" y="112737"/>
                </a:lnTo>
                <a:lnTo>
                  <a:pt x="82427" y="116115"/>
                </a:lnTo>
                <a:lnTo>
                  <a:pt x="78764" y="119320"/>
                </a:lnTo>
                <a:lnTo>
                  <a:pt x="75369" y="122410"/>
                </a:lnTo>
                <a:lnTo>
                  <a:pt x="67391" y="127326"/>
                </a:lnTo>
                <a:lnTo>
                  <a:pt x="56358" y="133462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1"/>
          <p:cNvSpPr/>
          <p:nvPr/>
        </p:nvSpPr>
        <p:spPr>
          <a:xfrm>
            <a:off x="6903719" y="2957512"/>
            <a:ext cx="295227" cy="179548"/>
          </a:xfrm>
          <a:custGeom>
            <a:avLst/>
            <a:gdLst/>
            <a:ahLst/>
            <a:cxnLst/>
            <a:rect l="0" t="0" r="0" b="0"/>
            <a:pathLst>
              <a:path w="295227" h="179548">
                <a:moveTo>
                  <a:pt x="102871" y="0"/>
                </a:moveTo>
                <a:lnTo>
                  <a:pt x="102871" y="32965"/>
                </a:lnTo>
                <a:lnTo>
                  <a:pt x="103823" y="41027"/>
                </a:lnTo>
                <a:lnTo>
                  <a:pt x="105411" y="48306"/>
                </a:lnTo>
                <a:lnTo>
                  <a:pt x="107422" y="55064"/>
                </a:lnTo>
                <a:lnTo>
                  <a:pt x="109714" y="60522"/>
                </a:lnTo>
                <a:lnTo>
                  <a:pt x="112196" y="65113"/>
                </a:lnTo>
                <a:lnTo>
                  <a:pt x="114802" y="69126"/>
                </a:lnTo>
                <a:lnTo>
                  <a:pt x="117492" y="72754"/>
                </a:lnTo>
                <a:lnTo>
                  <a:pt x="120239" y="76125"/>
                </a:lnTo>
                <a:lnTo>
                  <a:pt x="123022" y="79325"/>
                </a:lnTo>
                <a:lnTo>
                  <a:pt x="126782" y="81459"/>
                </a:lnTo>
                <a:lnTo>
                  <a:pt x="131195" y="82881"/>
                </a:lnTo>
                <a:lnTo>
                  <a:pt x="136041" y="83829"/>
                </a:lnTo>
                <a:lnTo>
                  <a:pt x="143966" y="87422"/>
                </a:lnTo>
                <a:lnTo>
                  <a:pt x="147413" y="89714"/>
                </a:lnTo>
                <a:lnTo>
                  <a:pt x="153782" y="92261"/>
                </a:lnTo>
                <a:lnTo>
                  <a:pt x="162645" y="93392"/>
                </a:lnTo>
                <a:lnTo>
                  <a:pt x="170343" y="93694"/>
                </a:lnTo>
                <a:lnTo>
                  <a:pt x="179285" y="93895"/>
                </a:lnTo>
                <a:lnTo>
                  <a:pt x="186198" y="93077"/>
                </a:lnTo>
                <a:lnTo>
                  <a:pt x="191760" y="91579"/>
                </a:lnTo>
                <a:lnTo>
                  <a:pt x="196420" y="89627"/>
                </a:lnTo>
                <a:lnTo>
                  <a:pt x="201432" y="88327"/>
                </a:lnTo>
                <a:lnTo>
                  <a:pt x="206678" y="87460"/>
                </a:lnTo>
                <a:lnTo>
                  <a:pt x="212080" y="86881"/>
                </a:lnTo>
                <a:lnTo>
                  <a:pt x="217588" y="85543"/>
                </a:lnTo>
                <a:lnTo>
                  <a:pt x="223163" y="83699"/>
                </a:lnTo>
                <a:lnTo>
                  <a:pt x="228786" y="81517"/>
                </a:lnTo>
                <a:lnTo>
                  <a:pt x="235391" y="78157"/>
                </a:lnTo>
                <a:lnTo>
                  <a:pt x="242653" y="74012"/>
                </a:lnTo>
                <a:lnTo>
                  <a:pt x="250351" y="69344"/>
                </a:lnTo>
                <a:lnTo>
                  <a:pt x="256436" y="65279"/>
                </a:lnTo>
                <a:lnTo>
                  <a:pt x="261445" y="61617"/>
                </a:lnTo>
                <a:lnTo>
                  <a:pt x="265737" y="58223"/>
                </a:lnTo>
                <a:lnTo>
                  <a:pt x="269551" y="54055"/>
                </a:lnTo>
                <a:lnTo>
                  <a:pt x="273046" y="49372"/>
                </a:lnTo>
                <a:lnTo>
                  <a:pt x="276328" y="44345"/>
                </a:lnTo>
                <a:lnTo>
                  <a:pt x="279469" y="40993"/>
                </a:lnTo>
                <a:lnTo>
                  <a:pt x="282516" y="38759"/>
                </a:lnTo>
                <a:lnTo>
                  <a:pt x="288440" y="35324"/>
                </a:lnTo>
                <a:lnTo>
                  <a:pt x="295226" y="29940"/>
                </a:lnTo>
                <a:lnTo>
                  <a:pt x="294925" y="30437"/>
                </a:lnTo>
                <a:lnTo>
                  <a:pt x="293772" y="31722"/>
                </a:lnTo>
                <a:lnTo>
                  <a:pt x="293003" y="33530"/>
                </a:lnTo>
                <a:lnTo>
                  <a:pt x="292149" y="38080"/>
                </a:lnTo>
                <a:lnTo>
                  <a:pt x="291769" y="43277"/>
                </a:lnTo>
                <a:lnTo>
                  <a:pt x="291668" y="45996"/>
                </a:lnTo>
                <a:lnTo>
                  <a:pt x="291526" y="58925"/>
                </a:lnTo>
                <a:lnTo>
                  <a:pt x="290553" y="65001"/>
                </a:lnTo>
                <a:lnTo>
                  <a:pt x="288952" y="71909"/>
                </a:lnTo>
                <a:lnTo>
                  <a:pt x="286932" y="79372"/>
                </a:lnTo>
                <a:lnTo>
                  <a:pt x="285586" y="85300"/>
                </a:lnTo>
                <a:lnTo>
                  <a:pt x="284688" y="90204"/>
                </a:lnTo>
                <a:lnTo>
                  <a:pt x="284090" y="94426"/>
                </a:lnTo>
                <a:lnTo>
                  <a:pt x="282739" y="101051"/>
                </a:lnTo>
                <a:lnTo>
                  <a:pt x="278697" y="118571"/>
                </a:lnTo>
                <a:lnTo>
                  <a:pt x="275333" y="126673"/>
                </a:lnTo>
                <a:lnTo>
                  <a:pt x="271185" y="133979"/>
                </a:lnTo>
                <a:lnTo>
                  <a:pt x="266516" y="140754"/>
                </a:lnTo>
                <a:lnTo>
                  <a:pt x="262450" y="146224"/>
                </a:lnTo>
                <a:lnTo>
                  <a:pt x="258787" y="150822"/>
                </a:lnTo>
                <a:lnTo>
                  <a:pt x="255392" y="154841"/>
                </a:lnTo>
                <a:lnTo>
                  <a:pt x="252176" y="157520"/>
                </a:lnTo>
                <a:lnTo>
                  <a:pt x="249080" y="159306"/>
                </a:lnTo>
                <a:lnTo>
                  <a:pt x="242147" y="162243"/>
                </a:lnTo>
                <a:lnTo>
                  <a:pt x="232716" y="166723"/>
                </a:lnTo>
                <a:lnTo>
                  <a:pt x="226582" y="169251"/>
                </a:lnTo>
                <a:lnTo>
                  <a:pt x="219635" y="171889"/>
                </a:lnTo>
                <a:lnTo>
                  <a:pt x="212146" y="174600"/>
                </a:lnTo>
                <a:lnTo>
                  <a:pt x="205248" y="176408"/>
                </a:lnTo>
                <a:lnTo>
                  <a:pt x="198745" y="177613"/>
                </a:lnTo>
                <a:lnTo>
                  <a:pt x="192504" y="178416"/>
                </a:lnTo>
                <a:lnTo>
                  <a:pt x="185487" y="178951"/>
                </a:lnTo>
                <a:lnTo>
                  <a:pt x="177951" y="179309"/>
                </a:lnTo>
                <a:lnTo>
                  <a:pt x="170069" y="179547"/>
                </a:lnTo>
                <a:lnTo>
                  <a:pt x="160052" y="178753"/>
                </a:lnTo>
                <a:lnTo>
                  <a:pt x="148612" y="177271"/>
                </a:lnTo>
                <a:lnTo>
                  <a:pt x="136222" y="175331"/>
                </a:lnTo>
                <a:lnTo>
                  <a:pt x="124152" y="173085"/>
                </a:lnTo>
                <a:lnTo>
                  <a:pt x="100582" y="168049"/>
                </a:lnTo>
                <a:lnTo>
                  <a:pt x="90868" y="165373"/>
                </a:lnTo>
                <a:lnTo>
                  <a:pt x="82486" y="162636"/>
                </a:lnTo>
                <a:lnTo>
                  <a:pt x="74993" y="159859"/>
                </a:lnTo>
                <a:lnTo>
                  <a:pt x="68094" y="157055"/>
                </a:lnTo>
                <a:lnTo>
                  <a:pt x="61588" y="154234"/>
                </a:lnTo>
                <a:lnTo>
                  <a:pt x="55346" y="151400"/>
                </a:lnTo>
                <a:lnTo>
                  <a:pt x="48328" y="148558"/>
                </a:lnTo>
                <a:lnTo>
                  <a:pt x="40791" y="145711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2"/>
          <p:cNvSpPr/>
          <p:nvPr/>
        </p:nvSpPr>
        <p:spPr>
          <a:xfrm>
            <a:off x="6886575" y="4123372"/>
            <a:ext cx="282893" cy="334329"/>
          </a:xfrm>
          <a:custGeom>
            <a:avLst/>
            <a:gdLst/>
            <a:ahLst/>
            <a:cxnLst/>
            <a:rect l="0" t="0" r="0" b="0"/>
            <a:pathLst>
              <a:path w="282893" h="334329">
                <a:moveTo>
                  <a:pt x="0" y="0"/>
                </a:moveTo>
                <a:lnTo>
                  <a:pt x="9101" y="9102"/>
                </a:lnTo>
                <a:lnTo>
                  <a:pt x="14640" y="13688"/>
                </a:lnTo>
                <a:lnTo>
                  <a:pt x="21190" y="18650"/>
                </a:lnTo>
                <a:lnTo>
                  <a:pt x="28414" y="23864"/>
                </a:lnTo>
                <a:lnTo>
                  <a:pt x="34182" y="28292"/>
                </a:lnTo>
                <a:lnTo>
                  <a:pt x="38981" y="32196"/>
                </a:lnTo>
                <a:lnTo>
                  <a:pt x="43132" y="35752"/>
                </a:lnTo>
                <a:lnTo>
                  <a:pt x="49710" y="41932"/>
                </a:lnTo>
                <a:lnTo>
                  <a:pt x="67178" y="58959"/>
                </a:lnTo>
                <a:lnTo>
                  <a:pt x="74313" y="66929"/>
                </a:lnTo>
                <a:lnTo>
                  <a:pt x="80022" y="74146"/>
                </a:lnTo>
                <a:lnTo>
                  <a:pt x="84780" y="80864"/>
                </a:lnTo>
                <a:lnTo>
                  <a:pt x="118008" y="121347"/>
                </a:lnTo>
                <a:lnTo>
                  <a:pt x="159128" y="170137"/>
                </a:lnTo>
                <a:lnTo>
                  <a:pt x="183753" y="198171"/>
                </a:lnTo>
                <a:lnTo>
                  <a:pt x="194892" y="212124"/>
                </a:lnTo>
                <a:lnTo>
                  <a:pt x="206128" y="227141"/>
                </a:lnTo>
                <a:lnTo>
                  <a:pt x="217429" y="242868"/>
                </a:lnTo>
                <a:lnTo>
                  <a:pt x="225915" y="255257"/>
                </a:lnTo>
                <a:lnTo>
                  <a:pt x="232525" y="265421"/>
                </a:lnTo>
                <a:lnTo>
                  <a:pt x="237883" y="274102"/>
                </a:lnTo>
                <a:lnTo>
                  <a:pt x="243362" y="281795"/>
                </a:lnTo>
                <a:lnTo>
                  <a:pt x="248918" y="288829"/>
                </a:lnTo>
                <a:lnTo>
                  <a:pt x="254528" y="295422"/>
                </a:lnTo>
                <a:lnTo>
                  <a:pt x="259220" y="302676"/>
                </a:lnTo>
                <a:lnTo>
                  <a:pt x="263301" y="310369"/>
                </a:lnTo>
                <a:lnTo>
                  <a:pt x="266973" y="318355"/>
                </a:lnTo>
                <a:lnTo>
                  <a:pt x="270375" y="323679"/>
                </a:lnTo>
                <a:lnTo>
                  <a:pt x="273595" y="327229"/>
                </a:lnTo>
                <a:lnTo>
                  <a:pt x="282892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3"/>
          <p:cNvSpPr/>
          <p:nvPr/>
        </p:nvSpPr>
        <p:spPr>
          <a:xfrm>
            <a:off x="6869430" y="4114800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257175" y="0"/>
                </a:moveTo>
                <a:lnTo>
                  <a:pt x="248073" y="0"/>
                </a:lnTo>
                <a:lnTo>
                  <a:pt x="244439" y="952"/>
                </a:lnTo>
                <a:lnTo>
                  <a:pt x="237862" y="4550"/>
                </a:lnTo>
                <a:lnTo>
                  <a:pt x="233822" y="8749"/>
                </a:lnTo>
                <a:lnTo>
                  <a:pt x="229224" y="14405"/>
                </a:lnTo>
                <a:lnTo>
                  <a:pt x="224254" y="21033"/>
                </a:lnTo>
                <a:lnTo>
                  <a:pt x="219987" y="27357"/>
                </a:lnTo>
                <a:lnTo>
                  <a:pt x="216190" y="33478"/>
                </a:lnTo>
                <a:lnTo>
                  <a:pt x="212707" y="39463"/>
                </a:lnTo>
                <a:lnTo>
                  <a:pt x="208479" y="45359"/>
                </a:lnTo>
                <a:lnTo>
                  <a:pt x="203756" y="51194"/>
                </a:lnTo>
                <a:lnTo>
                  <a:pt x="198702" y="56989"/>
                </a:lnTo>
                <a:lnTo>
                  <a:pt x="193428" y="62758"/>
                </a:lnTo>
                <a:lnTo>
                  <a:pt x="182487" y="74247"/>
                </a:lnTo>
                <a:lnTo>
                  <a:pt x="176903" y="80931"/>
                </a:lnTo>
                <a:lnTo>
                  <a:pt x="171275" y="88244"/>
                </a:lnTo>
                <a:lnTo>
                  <a:pt x="165618" y="95976"/>
                </a:lnTo>
                <a:lnTo>
                  <a:pt x="154253" y="112188"/>
                </a:lnTo>
                <a:lnTo>
                  <a:pt x="131434" y="145880"/>
                </a:lnTo>
                <a:lnTo>
                  <a:pt x="125723" y="153451"/>
                </a:lnTo>
                <a:lnTo>
                  <a:pt x="120010" y="160403"/>
                </a:lnTo>
                <a:lnTo>
                  <a:pt x="105724" y="177017"/>
                </a:lnTo>
                <a:lnTo>
                  <a:pt x="83502" y="203452"/>
                </a:lnTo>
                <a:lnTo>
                  <a:pt x="73765" y="213740"/>
                </a:lnTo>
                <a:lnTo>
                  <a:pt x="65369" y="221550"/>
                </a:lnTo>
                <a:lnTo>
                  <a:pt x="57867" y="227710"/>
                </a:lnTo>
                <a:lnTo>
                  <a:pt x="50008" y="233722"/>
                </a:lnTo>
                <a:lnTo>
                  <a:pt x="41910" y="239634"/>
                </a:lnTo>
                <a:lnTo>
                  <a:pt x="33656" y="245481"/>
                </a:lnTo>
                <a:lnTo>
                  <a:pt x="27199" y="249379"/>
                </a:lnTo>
                <a:lnTo>
                  <a:pt x="21943" y="25197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4"/>
          <p:cNvSpPr/>
          <p:nvPr/>
        </p:nvSpPr>
        <p:spPr>
          <a:xfrm>
            <a:off x="7255192" y="4183487"/>
            <a:ext cx="257176" cy="17039"/>
          </a:xfrm>
          <a:custGeom>
            <a:avLst/>
            <a:gdLst/>
            <a:ahLst/>
            <a:cxnLst/>
            <a:rect l="0" t="0" r="0" b="0"/>
            <a:pathLst>
              <a:path w="257176" h="17039">
                <a:moveTo>
                  <a:pt x="0" y="17038"/>
                </a:moveTo>
                <a:lnTo>
                  <a:pt x="18204" y="17038"/>
                </a:lnTo>
                <a:lnTo>
                  <a:pt x="24518" y="16085"/>
                </a:lnTo>
                <a:lnTo>
                  <a:pt x="29681" y="14498"/>
                </a:lnTo>
                <a:lnTo>
                  <a:pt x="34075" y="12487"/>
                </a:lnTo>
                <a:lnTo>
                  <a:pt x="38909" y="11146"/>
                </a:lnTo>
                <a:lnTo>
                  <a:pt x="44037" y="10253"/>
                </a:lnTo>
                <a:lnTo>
                  <a:pt x="49361" y="9657"/>
                </a:lnTo>
                <a:lnTo>
                  <a:pt x="55767" y="9260"/>
                </a:lnTo>
                <a:lnTo>
                  <a:pt x="70505" y="8818"/>
                </a:lnTo>
                <a:lnTo>
                  <a:pt x="77484" y="7748"/>
                </a:lnTo>
                <a:lnTo>
                  <a:pt x="84041" y="6082"/>
                </a:lnTo>
                <a:lnTo>
                  <a:pt x="90317" y="4019"/>
                </a:lnTo>
                <a:lnTo>
                  <a:pt x="98311" y="2643"/>
                </a:lnTo>
                <a:lnTo>
                  <a:pt x="107451" y="1726"/>
                </a:lnTo>
                <a:lnTo>
                  <a:pt x="117354" y="1115"/>
                </a:lnTo>
                <a:lnTo>
                  <a:pt x="135977" y="436"/>
                </a:lnTo>
                <a:lnTo>
                  <a:pt x="157590" y="134"/>
                </a:lnTo>
                <a:lnTo>
                  <a:pt x="189420" y="0"/>
                </a:lnTo>
                <a:lnTo>
                  <a:pt x="203433" y="916"/>
                </a:lnTo>
                <a:lnTo>
                  <a:pt x="215631" y="2480"/>
                </a:lnTo>
                <a:lnTo>
                  <a:pt x="226622" y="4475"/>
                </a:lnTo>
                <a:lnTo>
                  <a:pt x="234901" y="5805"/>
                </a:lnTo>
                <a:lnTo>
                  <a:pt x="241374" y="6692"/>
                </a:lnTo>
                <a:lnTo>
                  <a:pt x="257175" y="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5"/>
          <p:cNvSpPr/>
          <p:nvPr/>
        </p:nvSpPr>
        <p:spPr>
          <a:xfrm>
            <a:off x="7246619" y="4286250"/>
            <a:ext cx="325757" cy="8573"/>
          </a:xfrm>
          <a:custGeom>
            <a:avLst/>
            <a:gdLst/>
            <a:ahLst/>
            <a:cxnLst/>
            <a:rect l="0" t="0" r="0" b="0"/>
            <a:pathLst>
              <a:path w="325757" h="8573">
                <a:moveTo>
                  <a:pt x="0" y="0"/>
                </a:moveTo>
                <a:lnTo>
                  <a:pt x="4552" y="4550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6528" y="6825"/>
                </a:lnTo>
                <a:lnTo>
                  <a:pt x="22448" y="5503"/>
                </a:lnTo>
                <a:lnTo>
                  <a:pt x="29253" y="3668"/>
                </a:lnTo>
                <a:lnTo>
                  <a:pt x="38552" y="2445"/>
                </a:lnTo>
                <a:lnTo>
                  <a:pt x="49514" y="1630"/>
                </a:lnTo>
                <a:lnTo>
                  <a:pt x="72490" y="724"/>
                </a:lnTo>
                <a:lnTo>
                  <a:pt x="92226" y="322"/>
                </a:lnTo>
                <a:lnTo>
                  <a:pt x="160359" y="95"/>
                </a:lnTo>
                <a:lnTo>
                  <a:pt x="185964" y="1016"/>
                </a:lnTo>
                <a:lnTo>
                  <a:pt x="325756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6"/>
          <p:cNvSpPr/>
          <p:nvPr/>
        </p:nvSpPr>
        <p:spPr>
          <a:xfrm>
            <a:off x="7640955" y="4060629"/>
            <a:ext cx="247027" cy="448075"/>
          </a:xfrm>
          <a:custGeom>
            <a:avLst/>
            <a:gdLst/>
            <a:ahLst/>
            <a:cxnLst/>
            <a:rect l="0" t="0" r="0" b="0"/>
            <a:pathLst>
              <a:path w="247027" h="448075">
                <a:moveTo>
                  <a:pt x="77152" y="19881"/>
                </a:moveTo>
                <a:lnTo>
                  <a:pt x="77152" y="164354"/>
                </a:lnTo>
                <a:lnTo>
                  <a:pt x="78105" y="174298"/>
                </a:lnTo>
                <a:lnTo>
                  <a:pt x="81703" y="187888"/>
                </a:lnTo>
                <a:lnTo>
                  <a:pt x="86477" y="197103"/>
                </a:lnTo>
                <a:lnTo>
                  <a:pt x="90821" y="204374"/>
                </a:lnTo>
                <a:lnTo>
                  <a:pt x="92752" y="210780"/>
                </a:lnTo>
                <a:lnTo>
                  <a:pt x="94220" y="212869"/>
                </a:lnTo>
                <a:lnTo>
                  <a:pt x="96151" y="214262"/>
                </a:lnTo>
                <a:lnTo>
                  <a:pt x="98391" y="215191"/>
                </a:lnTo>
                <a:lnTo>
                  <a:pt x="105959" y="216223"/>
                </a:lnTo>
                <a:lnTo>
                  <a:pt x="114720" y="216681"/>
                </a:lnTo>
                <a:lnTo>
                  <a:pt x="121789" y="216885"/>
                </a:lnTo>
                <a:lnTo>
                  <a:pt x="125007" y="215987"/>
                </a:lnTo>
                <a:lnTo>
                  <a:pt x="131124" y="212449"/>
                </a:lnTo>
                <a:lnTo>
                  <a:pt x="149023" y="200551"/>
                </a:lnTo>
                <a:lnTo>
                  <a:pt x="154594" y="196525"/>
                </a:lnTo>
                <a:lnTo>
                  <a:pt x="159260" y="192889"/>
                </a:lnTo>
                <a:lnTo>
                  <a:pt x="163323" y="189512"/>
                </a:lnTo>
                <a:lnTo>
                  <a:pt x="170378" y="180680"/>
                </a:lnTo>
                <a:lnTo>
                  <a:pt x="176688" y="170404"/>
                </a:lnTo>
                <a:lnTo>
                  <a:pt x="182668" y="159488"/>
                </a:lnTo>
                <a:lnTo>
                  <a:pt x="188501" y="150826"/>
                </a:lnTo>
                <a:lnTo>
                  <a:pt x="194268" y="142848"/>
                </a:lnTo>
                <a:lnTo>
                  <a:pt x="200006" y="132953"/>
                </a:lnTo>
                <a:lnTo>
                  <a:pt x="205731" y="122205"/>
                </a:lnTo>
                <a:lnTo>
                  <a:pt x="217168" y="99783"/>
                </a:lnTo>
                <a:lnTo>
                  <a:pt x="222884" y="85873"/>
                </a:lnTo>
                <a:lnTo>
                  <a:pt x="225741" y="78163"/>
                </a:lnTo>
                <a:lnTo>
                  <a:pt x="227647" y="70166"/>
                </a:lnTo>
                <a:lnTo>
                  <a:pt x="228918" y="61976"/>
                </a:lnTo>
                <a:lnTo>
                  <a:pt x="229764" y="53659"/>
                </a:lnTo>
                <a:lnTo>
                  <a:pt x="230328" y="43352"/>
                </a:lnTo>
                <a:lnTo>
                  <a:pt x="231308" y="1581"/>
                </a:lnTo>
                <a:lnTo>
                  <a:pt x="230405" y="61"/>
                </a:lnTo>
                <a:lnTo>
                  <a:pt x="228852" y="0"/>
                </a:lnTo>
                <a:lnTo>
                  <a:pt x="226862" y="912"/>
                </a:lnTo>
                <a:lnTo>
                  <a:pt x="225536" y="2472"/>
                </a:lnTo>
                <a:lnTo>
                  <a:pt x="224652" y="4465"/>
                </a:lnTo>
                <a:lnTo>
                  <a:pt x="224064" y="6746"/>
                </a:lnTo>
                <a:lnTo>
                  <a:pt x="223409" y="16901"/>
                </a:lnTo>
                <a:lnTo>
                  <a:pt x="223234" y="23609"/>
                </a:lnTo>
                <a:lnTo>
                  <a:pt x="222916" y="89235"/>
                </a:lnTo>
                <a:lnTo>
                  <a:pt x="223857" y="97549"/>
                </a:lnTo>
                <a:lnTo>
                  <a:pt x="225439" y="105950"/>
                </a:lnTo>
                <a:lnTo>
                  <a:pt x="227445" y="114408"/>
                </a:lnTo>
                <a:lnTo>
                  <a:pt x="228782" y="121951"/>
                </a:lnTo>
                <a:lnTo>
                  <a:pt x="230268" y="135413"/>
                </a:lnTo>
                <a:lnTo>
                  <a:pt x="231617" y="144527"/>
                </a:lnTo>
                <a:lnTo>
                  <a:pt x="235657" y="167354"/>
                </a:lnTo>
                <a:lnTo>
                  <a:pt x="238067" y="178204"/>
                </a:lnTo>
                <a:lnTo>
                  <a:pt x="240626" y="188294"/>
                </a:lnTo>
                <a:lnTo>
                  <a:pt x="243285" y="197879"/>
                </a:lnTo>
                <a:lnTo>
                  <a:pt x="245057" y="213794"/>
                </a:lnTo>
                <a:lnTo>
                  <a:pt x="246239" y="233929"/>
                </a:lnTo>
                <a:lnTo>
                  <a:pt x="247026" y="256877"/>
                </a:lnTo>
                <a:lnTo>
                  <a:pt x="246599" y="277891"/>
                </a:lnTo>
                <a:lnTo>
                  <a:pt x="245362" y="297615"/>
                </a:lnTo>
                <a:lnTo>
                  <a:pt x="243584" y="316479"/>
                </a:lnTo>
                <a:lnTo>
                  <a:pt x="241447" y="330961"/>
                </a:lnTo>
                <a:lnTo>
                  <a:pt x="239070" y="342520"/>
                </a:lnTo>
                <a:lnTo>
                  <a:pt x="236533" y="352131"/>
                </a:lnTo>
                <a:lnTo>
                  <a:pt x="234841" y="360443"/>
                </a:lnTo>
                <a:lnTo>
                  <a:pt x="233713" y="367890"/>
                </a:lnTo>
                <a:lnTo>
                  <a:pt x="232961" y="374759"/>
                </a:lnTo>
                <a:lnTo>
                  <a:pt x="229586" y="384932"/>
                </a:lnTo>
                <a:lnTo>
                  <a:pt x="223958" y="393581"/>
                </a:lnTo>
                <a:lnTo>
                  <a:pt x="219790" y="398554"/>
                </a:lnTo>
                <a:lnTo>
                  <a:pt x="211031" y="408207"/>
                </a:lnTo>
                <a:lnTo>
                  <a:pt x="203964" y="415673"/>
                </a:lnTo>
                <a:lnTo>
                  <a:pt x="197648" y="424706"/>
                </a:lnTo>
                <a:lnTo>
                  <a:pt x="194631" y="429782"/>
                </a:lnTo>
                <a:lnTo>
                  <a:pt x="190714" y="433165"/>
                </a:lnTo>
                <a:lnTo>
                  <a:pt x="186197" y="435421"/>
                </a:lnTo>
                <a:lnTo>
                  <a:pt x="175146" y="438880"/>
                </a:lnTo>
                <a:lnTo>
                  <a:pt x="160710" y="443592"/>
                </a:lnTo>
                <a:lnTo>
                  <a:pt x="153813" y="445230"/>
                </a:lnTo>
                <a:lnTo>
                  <a:pt x="147309" y="446322"/>
                </a:lnTo>
                <a:lnTo>
                  <a:pt x="141068" y="447050"/>
                </a:lnTo>
                <a:lnTo>
                  <a:pt x="134051" y="447535"/>
                </a:lnTo>
                <a:lnTo>
                  <a:pt x="126515" y="447859"/>
                </a:lnTo>
                <a:lnTo>
                  <a:pt x="118633" y="448074"/>
                </a:lnTo>
                <a:lnTo>
                  <a:pt x="111474" y="447265"/>
                </a:lnTo>
                <a:lnTo>
                  <a:pt x="104796" y="445774"/>
                </a:lnTo>
                <a:lnTo>
                  <a:pt x="98439" y="443827"/>
                </a:lnTo>
                <a:lnTo>
                  <a:pt x="81215" y="439124"/>
                </a:lnTo>
                <a:lnTo>
                  <a:pt x="71288" y="436536"/>
                </a:lnTo>
                <a:lnTo>
                  <a:pt x="61812" y="433859"/>
                </a:lnTo>
                <a:lnTo>
                  <a:pt x="43665" y="428344"/>
                </a:lnTo>
                <a:lnTo>
                  <a:pt x="35777" y="426492"/>
                </a:lnTo>
                <a:lnTo>
                  <a:pt x="28614" y="425257"/>
                </a:lnTo>
                <a:lnTo>
                  <a:pt x="21933" y="424434"/>
                </a:lnTo>
                <a:lnTo>
                  <a:pt x="16527" y="423885"/>
                </a:lnTo>
                <a:lnTo>
                  <a:pt x="11970" y="423520"/>
                </a:lnTo>
                <a:lnTo>
                  <a:pt x="0" y="422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7"/>
          <p:cNvSpPr/>
          <p:nvPr/>
        </p:nvSpPr>
        <p:spPr>
          <a:xfrm>
            <a:off x="8163908" y="3986212"/>
            <a:ext cx="25687" cy="377191"/>
          </a:xfrm>
          <a:custGeom>
            <a:avLst/>
            <a:gdLst/>
            <a:ahLst/>
            <a:cxnLst/>
            <a:rect l="0" t="0" r="0" b="0"/>
            <a:pathLst>
              <a:path w="25687" h="377191">
                <a:moveTo>
                  <a:pt x="8542" y="0"/>
                </a:moveTo>
                <a:lnTo>
                  <a:pt x="8542" y="4551"/>
                </a:lnTo>
                <a:lnTo>
                  <a:pt x="7590" y="7796"/>
                </a:lnTo>
                <a:lnTo>
                  <a:pt x="6002" y="11865"/>
                </a:lnTo>
                <a:lnTo>
                  <a:pt x="3991" y="16482"/>
                </a:lnTo>
                <a:lnTo>
                  <a:pt x="2650" y="20513"/>
                </a:lnTo>
                <a:lnTo>
                  <a:pt x="1757" y="24153"/>
                </a:lnTo>
                <a:lnTo>
                  <a:pt x="1161" y="27532"/>
                </a:lnTo>
                <a:lnTo>
                  <a:pt x="763" y="39310"/>
                </a:lnTo>
                <a:lnTo>
                  <a:pt x="0" y="152104"/>
                </a:lnTo>
                <a:lnTo>
                  <a:pt x="942" y="167125"/>
                </a:lnTo>
                <a:lnTo>
                  <a:pt x="6759" y="235048"/>
                </a:lnTo>
                <a:lnTo>
                  <a:pt x="7352" y="245282"/>
                </a:lnTo>
                <a:lnTo>
                  <a:pt x="8013" y="264271"/>
                </a:lnTo>
                <a:lnTo>
                  <a:pt x="8438" y="295195"/>
                </a:lnTo>
                <a:lnTo>
                  <a:pt x="9424" y="303477"/>
                </a:lnTo>
                <a:lnTo>
                  <a:pt x="11035" y="312808"/>
                </a:lnTo>
                <a:lnTo>
                  <a:pt x="13061" y="322838"/>
                </a:lnTo>
                <a:lnTo>
                  <a:pt x="14412" y="330478"/>
                </a:lnTo>
                <a:lnTo>
                  <a:pt x="15313" y="336524"/>
                </a:lnTo>
                <a:lnTo>
                  <a:pt x="15914" y="341507"/>
                </a:lnTo>
                <a:lnTo>
                  <a:pt x="16581" y="349583"/>
                </a:lnTo>
                <a:lnTo>
                  <a:pt x="16758" y="353071"/>
                </a:lnTo>
                <a:lnTo>
                  <a:pt x="17830" y="356348"/>
                </a:lnTo>
                <a:lnTo>
                  <a:pt x="19496" y="359485"/>
                </a:lnTo>
                <a:lnTo>
                  <a:pt x="25686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8"/>
          <p:cNvSpPr/>
          <p:nvPr/>
        </p:nvSpPr>
        <p:spPr>
          <a:xfrm>
            <a:off x="8009572" y="4166621"/>
            <a:ext cx="342901" cy="25332"/>
          </a:xfrm>
          <a:custGeom>
            <a:avLst/>
            <a:gdLst/>
            <a:ahLst/>
            <a:cxnLst/>
            <a:rect l="0" t="0" r="0" b="0"/>
            <a:pathLst>
              <a:path w="342901" h="25332">
                <a:moveTo>
                  <a:pt x="0" y="25331"/>
                </a:moveTo>
                <a:lnTo>
                  <a:pt x="18204" y="20780"/>
                </a:lnTo>
                <a:lnTo>
                  <a:pt x="25470" y="19440"/>
                </a:lnTo>
                <a:lnTo>
                  <a:pt x="32220" y="18546"/>
                </a:lnTo>
                <a:lnTo>
                  <a:pt x="38625" y="17950"/>
                </a:lnTo>
                <a:lnTo>
                  <a:pt x="47657" y="16601"/>
                </a:lnTo>
                <a:lnTo>
                  <a:pt x="70393" y="12561"/>
                </a:lnTo>
                <a:lnTo>
                  <a:pt x="85981" y="11103"/>
                </a:lnTo>
                <a:lnTo>
                  <a:pt x="103994" y="10131"/>
                </a:lnTo>
                <a:lnTo>
                  <a:pt x="123622" y="9483"/>
                </a:lnTo>
                <a:lnTo>
                  <a:pt x="146232" y="8098"/>
                </a:lnTo>
                <a:lnTo>
                  <a:pt x="230639" y="1572"/>
                </a:lnTo>
                <a:lnTo>
                  <a:pt x="242342" y="919"/>
                </a:lnTo>
                <a:lnTo>
                  <a:pt x="270585" y="194"/>
                </a:lnTo>
                <a:lnTo>
                  <a:pt x="286118" y="0"/>
                </a:lnTo>
                <a:lnTo>
                  <a:pt x="299330" y="824"/>
                </a:lnTo>
                <a:lnTo>
                  <a:pt x="310996" y="2326"/>
                </a:lnTo>
                <a:lnTo>
                  <a:pt x="342900" y="8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9"/>
          <p:cNvSpPr/>
          <p:nvPr/>
        </p:nvSpPr>
        <p:spPr>
          <a:xfrm>
            <a:off x="8429625" y="3994785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11931" y="35795"/>
                </a:lnTo>
                <a:lnTo>
                  <a:pt x="15574" y="48628"/>
                </a:lnTo>
                <a:lnTo>
                  <a:pt x="24701" y="83207"/>
                </a:lnTo>
                <a:lnTo>
                  <a:pt x="27898" y="97381"/>
                </a:lnTo>
                <a:lnTo>
                  <a:pt x="30029" y="108736"/>
                </a:lnTo>
                <a:lnTo>
                  <a:pt x="31449" y="118210"/>
                </a:lnTo>
                <a:lnTo>
                  <a:pt x="32395" y="126432"/>
                </a:lnTo>
                <a:lnTo>
                  <a:pt x="33028" y="133818"/>
                </a:lnTo>
                <a:lnTo>
                  <a:pt x="33448" y="140647"/>
                </a:lnTo>
                <a:lnTo>
                  <a:pt x="33916" y="153315"/>
                </a:lnTo>
                <a:lnTo>
                  <a:pt x="34041" y="159359"/>
                </a:lnTo>
                <a:lnTo>
                  <a:pt x="35076" y="170057"/>
                </a:lnTo>
                <a:lnTo>
                  <a:pt x="38768" y="199723"/>
                </a:lnTo>
                <a:lnTo>
                  <a:pt x="40132" y="213159"/>
                </a:lnTo>
                <a:lnTo>
                  <a:pt x="41042" y="224973"/>
                </a:lnTo>
                <a:lnTo>
                  <a:pt x="41648" y="235707"/>
                </a:lnTo>
                <a:lnTo>
                  <a:pt x="42323" y="255254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0"/>
          <p:cNvSpPr/>
          <p:nvPr/>
        </p:nvSpPr>
        <p:spPr>
          <a:xfrm>
            <a:off x="8575494" y="3980022"/>
            <a:ext cx="205084" cy="262938"/>
          </a:xfrm>
          <a:custGeom>
            <a:avLst/>
            <a:gdLst/>
            <a:ahLst/>
            <a:cxnLst/>
            <a:rect l="0" t="0" r="0" b="0"/>
            <a:pathLst>
              <a:path w="205084" h="262938">
                <a:moveTo>
                  <a:pt x="154168" y="14763"/>
                </a:moveTo>
                <a:lnTo>
                  <a:pt x="154168" y="5661"/>
                </a:lnTo>
                <a:lnTo>
                  <a:pt x="153216" y="2980"/>
                </a:lnTo>
                <a:lnTo>
                  <a:pt x="151629" y="1193"/>
                </a:lnTo>
                <a:lnTo>
                  <a:pt x="149617" y="0"/>
                </a:lnTo>
                <a:lnTo>
                  <a:pt x="145419" y="159"/>
                </a:lnTo>
                <a:lnTo>
                  <a:pt x="139763" y="1217"/>
                </a:lnTo>
                <a:lnTo>
                  <a:pt x="133135" y="2875"/>
                </a:lnTo>
                <a:lnTo>
                  <a:pt x="125859" y="3980"/>
                </a:lnTo>
                <a:lnTo>
                  <a:pt x="118150" y="4717"/>
                </a:lnTo>
                <a:lnTo>
                  <a:pt x="110154" y="5208"/>
                </a:lnTo>
                <a:lnTo>
                  <a:pt x="101965" y="6488"/>
                </a:lnTo>
                <a:lnTo>
                  <a:pt x="93649" y="8294"/>
                </a:lnTo>
                <a:lnTo>
                  <a:pt x="85247" y="10450"/>
                </a:lnTo>
                <a:lnTo>
                  <a:pt x="77741" y="11887"/>
                </a:lnTo>
                <a:lnTo>
                  <a:pt x="70832" y="12846"/>
                </a:lnTo>
                <a:lnTo>
                  <a:pt x="64321" y="13485"/>
                </a:lnTo>
                <a:lnTo>
                  <a:pt x="58075" y="14863"/>
                </a:lnTo>
                <a:lnTo>
                  <a:pt x="52005" y="16735"/>
                </a:lnTo>
                <a:lnTo>
                  <a:pt x="46055" y="18935"/>
                </a:lnTo>
                <a:lnTo>
                  <a:pt x="41135" y="20402"/>
                </a:lnTo>
                <a:lnTo>
                  <a:pt x="36903" y="21379"/>
                </a:lnTo>
                <a:lnTo>
                  <a:pt x="33129" y="22031"/>
                </a:lnTo>
                <a:lnTo>
                  <a:pt x="29661" y="23418"/>
                </a:lnTo>
                <a:lnTo>
                  <a:pt x="23267" y="27500"/>
                </a:lnTo>
                <a:lnTo>
                  <a:pt x="21180" y="29921"/>
                </a:lnTo>
                <a:lnTo>
                  <a:pt x="19789" y="32488"/>
                </a:lnTo>
                <a:lnTo>
                  <a:pt x="17558" y="38902"/>
                </a:lnTo>
                <a:lnTo>
                  <a:pt x="12620" y="44563"/>
                </a:lnTo>
                <a:lnTo>
                  <a:pt x="10273" y="48917"/>
                </a:lnTo>
                <a:lnTo>
                  <a:pt x="7755" y="54677"/>
                </a:lnTo>
                <a:lnTo>
                  <a:pt x="5124" y="61375"/>
                </a:lnTo>
                <a:lnTo>
                  <a:pt x="3371" y="66793"/>
                </a:lnTo>
                <a:lnTo>
                  <a:pt x="2202" y="71357"/>
                </a:lnTo>
                <a:lnTo>
                  <a:pt x="1422" y="75352"/>
                </a:lnTo>
                <a:lnTo>
                  <a:pt x="902" y="82778"/>
                </a:lnTo>
                <a:lnTo>
                  <a:pt x="556" y="92491"/>
                </a:lnTo>
                <a:lnTo>
                  <a:pt x="0" y="124096"/>
                </a:lnTo>
                <a:lnTo>
                  <a:pt x="908" y="130514"/>
                </a:lnTo>
                <a:lnTo>
                  <a:pt x="2465" y="137650"/>
                </a:lnTo>
                <a:lnTo>
                  <a:pt x="4455" y="145265"/>
                </a:lnTo>
                <a:lnTo>
                  <a:pt x="6734" y="150342"/>
                </a:lnTo>
                <a:lnTo>
                  <a:pt x="9207" y="153726"/>
                </a:lnTo>
                <a:lnTo>
                  <a:pt x="11807" y="155982"/>
                </a:lnTo>
                <a:lnTo>
                  <a:pt x="14494" y="156534"/>
                </a:lnTo>
                <a:lnTo>
                  <a:pt x="17236" y="155949"/>
                </a:lnTo>
                <a:lnTo>
                  <a:pt x="22826" y="152760"/>
                </a:lnTo>
                <a:lnTo>
                  <a:pt x="28483" y="148167"/>
                </a:lnTo>
                <a:lnTo>
                  <a:pt x="31326" y="146561"/>
                </a:lnTo>
                <a:lnTo>
                  <a:pt x="37025" y="144777"/>
                </a:lnTo>
                <a:lnTo>
                  <a:pt x="41783" y="142396"/>
                </a:lnTo>
                <a:lnTo>
                  <a:pt x="47811" y="138904"/>
                </a:lnTo>
                <a:lnTo>
                  <a:pt x="54689" y="134671"/>
                </a:lnTo>
                <a:lnTo>
                  <a:pt x="60226" y="130897"/>
                </a:lnTo>
                <a:lnTo>
                  <a:pt x="64870" y="127428"/>
                </a:lnTo>
                <a:lnTo>
                  <a:pt x="68919" y="124163"/>
                </a:lnTo>
                <a:lnTo>
                  <a:pt x="73523" y="121986"/>
                </a:lnTo>
                <a:lnTo>
                  <a:pt x="78497" y="120535"/>
                </a:lnTo>
                <a:lnTo>
                  <a:pt x="83718" y="119568"/>
                </a:lnTo>
                <a:lnTo>
                  <a:pt x="89104" y="117970"/>
                </a:lnTo>
                <a:lnTo>
                  <a:pt x="94600" y="115953"/>
                </a:lnTo>
                <a:lnTo>
                  <a:pt x="100168" y="113655"/>
                </a:lnTo>
                <a:lnTo>
                  <a:pt x="105786" y="112123"/>
                </a:lnTo>
                <a:lnTo>
                  <a:pt x="111435" y="111103"/>
                </a:lnTo>
                <a:lnTo>
                  <a:pt x="117107" y="110422"/>
                </a:lnTo>
                <a:lnTo>
                  <a:pt x="124698" y="110920"/>
                </a:lnTo>
                <a:lnTo>
                  <a:pt x="133570" y="112205"/>
                </a:lnTo>
                <a:lnTo>
                  <a:pt x="143293" y="114014"/>
                </a:lnTo>
                <a:lnTo>
                  <a:pt x="151681" y="115220"/>
                </a:lnTo>
                <a:lnTo>
                  <a:pt x="159178" y="116024"/>
                </a:lnTo>
                <a:lnTo>
                  <a:pt x="166080" y="116560"/>
                </a:lnTo>
                <a:lnTo>
                  <a:pt x="171634" y="117870"/>
                </a:lnTo>
                <a:lnTo>
                  <a:pt x="176290" y="119696"/>
                </a:lnTo>
                <a:lnTo>
                  <a:pt x="180346" y="121866"/>
                </a:lnTo>
                <a:lnTo>
                  <a:pt x="184003" y="124265"/>
                </a:lnTo>
                <a:lnTo>
                  <a:pt x="187393" y="126816"/>
                </a:lnTo>
                <a:lnTo>
                  <a:pt x="193700" y="132192"/>
                </a:lnTo>
                <a:lnTo>
                  <a:pt x="199678" y="137756"/>
                </a:lnTo>
                <a:lnTo>
                  <a:pt x="201653" y="142478"/>
                </a:lnTo>
                <a:lnTo>
                  <a:pt x="202970" y="148484"/>
                </a:lnTo>
                <a:lnTo>
                  <a:pt x="203847" y="155345"/>
                </a:lnTo>
                <a:lnTo>
                  <a:pt x="204433" y="160872"/>
                </a:lnTo>
                <a:lnTo>
                  <a:pt x="204824" y="165509"/>
                </a:lnTo>
                <a:lnTo>
                  <a:pt x="205083" y="169553"/>
                </a:lnTo>
                <a:lnTo>
                  <a:pt x="204304" y="174153"/>
                </a:lnTo>
                <a:lnTo>
                  <a:pt x="202832" y="179126"/>
                </a:lnTo>
                <a:lnTo>
                  <a:pt x="200898" y="184345"/>
                </a:lnTo>
                <a:lnTo>
                  <a:pt x="199609" y="189730"/>
                </a:lnTo>
                <a:lnTo>
                  <a:pt x="198750" y="195225"/>
                </a:lnTo>
                <a:lnTo>
                  <a:pt x="198176" y="200794"/>
                </a:lnTo>
                <a:lnTo>
                  <a:pt x="196842" y="205458"/>
                </a:lnTo>
                <a:lnTo>
                  <a:pt x="192820" y="213181"/>
                </a:lnTo>
                <a:lnTo>
                  <a:pt x="189460" y="216574"/>
                </a:lnTo>
                <a:lnTo>
                  <a:pt x="185316" y="219789"/>
                </a:lnTo>
                <a:lnTo>
                  <a:pt x="180649" y="222884"/>
                </a:lnTo>
                <a:lnTo>
                  <a:pt x="175632" y="225900"/>
                </a:lnTo>
                <a:lnTo>
                  <a:pt x="170383" y="228864"/>
                </a:lnTo>
                <a:lnTo>
                  <a:pt x="164978" y="231792"/>
                </a:lnTo>
                <a:lnTo>
                  <a:pt x="158517" y="235648"/>
                </a:lnTo>
                <a:lnTo>
                  <a:pt x="143718" y="245014"/>
                </a:lnTo>
                <a:lnTo>
                  <a:pt x="137677" y="248274"/>
                </a:lnTo>
                <a:lnTo>
                  <a:pt x="132696" y="250447"/>
                </a:lnTo>
                <a:lnTo>
                  <a:pt x="128425" y="251896"/>
                </a:lnTo>
                <a:lnTo>
                  <a:pt x="121766" y="253814"/>
                </a:lnTo>
                <a:lnTo>
                  <a:pt x="104207" y="258485"/>
                </a:lnTo>
                <a:lnTo>
                  <a:pt x="97049" y="260112"/>
                </a:lnTo>
                <a:lnTo>
                  <a:pt x="91324" y="261196"/>
                </a:lnTo>
                <a:lnTo>
                  <a:pt x="86554" y="261919"/>
                </a:lnTo>
                <a:lnTo>
                  <a:pt x="82423" y="262401"/>
                </a:lnTo>
                <a:lnTo>
                  <a:pt x="78715" y="262722"/>
                </a:lnTo>
                <a:lnTo>
                  <a:pt x="75291" y="262937"/>
                </a:lnTo>
                <a:lnTo>
                  <a:pt x="69199" y="262127"/>
                </a:lnTo>
                <a:lnTo>
                  <a:pt x="61327" y="260635"/>
                </a:lnTo>
                <a:lnTo>
                  <a:pt x="52268" y="258687"/>
                </a:lnTo>
                <a:lnTo>
                  <a:pt x="45278" y="256436"/>
                </a:lnTo>
                <a:lnTo>
                  <a:pt x="39665" y="253984"/>
                </a:lnTo>
                <a:lnTo>
                  <a:pt x="28362" y="247754"/>
                </a:lnTo>
                <a:lnTo>
                  <a:pt x="27435" y="246290"/>
                </a:lnTo>
                <a:lnTo>
                  <a:pt x="26818" y="244362"/>
                </a:lnTo>
                <a:lnTo>
                  <a:pt x="25581" y="237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1"/>
          <p:cNvSpPr/>
          <p:nvPr/>
        </p:nvSpPr>
        <p:spPr>
          <a:xfrm>
            <a:off x="8810005" y="3962191"/>
            <a:ext cx="196964" cy="246743"/>
          </a:xfrm>
          <a:custGeom>
            <a:avLst/>
            <a:gdLst/>
            <a:ahLst/>
            <a:cxnLst/>
            <a:rect l="0" t="0" r="0" b="0"/>
            <a:pathLst>
              <a:path w="196964" h="246743">
                <a:moveTo>
                  <a:pt x="82535" y="24021"/>
                </a:moveTo>
                <a:lnTo>
                  <a:pt x="68883" y="28572"/>
                </a:lnTo>
                <a:lnTo>
                  <a:pt x="63908" y="30865"/>
                </a:lnTo>
                <a:lnTo>
                  <a:pt x="59639" y="33346"/>
                </a:lnTo>
                <a:lnTo>
                  <a:pt x="55841" y="35953"/>
                </a:lnTo>
                <a:lnTo>
                  <a:pt x="51404" y="40548"/>
                </a:lnTo>
                <a:lnTo>
                  <a:pt x="46541" y="46469"/>
                </a:lnTo>
                <a:lnTo>
                  <a:pt x="41394" y="53274"/>
                </a:lnTo>
                <a:lnTo>
                  <a:pt x="36058" y="61621"/>
                </a:lnTo>
                <a:lnTo>
                  <a:pt x="30595" y="70995"/>
                </a:lnTo>
                <a:lnTo>
                  <a:pt x="25048" y="81055"/>
                </a:lnTo>
                <a:lnTo>
                  <a:pt x="19445" y="92523"/>
                </a:lnTo>
                <a:lnTo>
                  <a:pt x="13805" y="104932"/>
                </a:lnTo>
                <a:lnTo>
                  <a:pt x="8139" y="117967"/>
                </a:lnTo>
                <a:lnTo>
                  <a:pt x="4363" y="130466"/>
                </a:lnTo>
                <a:lnTo>
                  <a:pt x="1845" y="142610"/>
                </a:lnTo>
                <a:lnTo>
                  <a:pt x="167" y="154515"/>
                </a:lnTo>
                <a:lnTo>
                  <a:pt x="0" y="163404"/>
                </a:lnTo>
                <a:lnTo>
                  <a:pt x="841" y="170284"/>
                </a:lnTo>
                <a:lnTo>
                  <a:pt x="2356" y="175822"/>
                </a:lnTo>
                <a:lnTo>
                  <a:pt x="3364" y="182372"/>
                </a:lnTo>
                <a:lnTo>
                  <a:pt x="4037" y="189595"/>
                </a:lnTo>
                <a:lnTo>
                  <a:pt x="4485" y="197269"/>
                </a:lnTo>
                <a:lnTo>
                  <a:pt x="6689" y="204290"/>
                </a:lnTo>
                <a:lnTo>
                  <a:pt x="10064" y="210875"/>
                </a:lnTo>
                <a:lnTo>
                  <a:pt x="14218" y="217170"/>
                </a:lnTo>
                <a:lnTo>
                  <a:pt x="18893" y="222320"/>
                </a:lnTo>
                <a:lnTo>
                  <a:pt x="23915" y="226706"/>
                </a:lnTo>
                <a:lnTo>
                  <a:pt x="29167" y="230582"/>
                </a:lnTo>
                <a:lnTo>
                  <a:pt x="34574" y="234118"/>
                </a:lnTo>
                <a:lnTo>
                  <a:pt x="40083" y="237428"/>
                </a:lnTo>
                <a:lnTo>
                  <a:pt x="45661" y="240587"/>
                </a:lnTo>
                <a:lnTo>
                  <a:pt x="51285" y="242694"/>
                </a:lnTo>
                <a:lnTo>
                  <a:pt x="56939" y="244098"/>
                </a:lnTo>
                <a:lnTo>
                  <a:pt x="62613" y="245034"/>
                </a:lnTo>
                <a:lnTo>
                  <a:pt x="68301" y="245658"/>
                </a:lnTo>
                <a:lnTo>
                  <a:pt x="73999" y="246074"/>
                </a:lnTo>
                <a:lnTo>
                  <a:pt x="79701" y="246352"/>
                </a:lnTo>
                <a:lnTo>
                  <a:pt x="91118" y="246660"/>
                </a:lnTo>
                <a:lnTo>
                  <a:pt x="96830" y="246742"/>
                </a:lnTo>
                <a:lnTo>
                  <a:pt x="102542" y="245844"/>
                </a:lnTo>
                <a:lnTo>
                  <a:pt x="108256" y="244293"/>
                </a:lnTo>
                <a:lnTo>
                  <a:pt x="113970" y="242307"/>
                </a:lnTo>
                <a:lnTo>
                  <a:pt x="119684" y="238125"/>
                </a:lnTo>
                <a:lnTo>
                  <a:pt x="125398" y="232480"/>
                </a:lnTo>
                <a:lnTo>
                  <a:pt x="131113" y="225858"/>
                </a:lnTo>
                <a:lnTo>
                  <a:pt x="136827" y="220492"/>
                </a:lnTo>
                <a:lnTo>
                  <a:pt x="142542" y="215962"/>
                </a:lnTo>
                <a:lnTo>
                  <a:pt x="148257" y="211989"/>
                </a:lnTo>
                <a:lnTo>
                  <a:pt x="153020" y="207435"/>
                </a:lnTo>
                <a:lnTo>
                  <a:pt x="157147" y="202495"/>
                </a:lnTo>
                <a:lnTo>
                  <a:pt x="160851" y="197296"/>
                </a:lnTo>
                <a:lnTo>
                  <a:pt x="164272" y="191925"/>
                </a:lnTo>
                <a:lnTo>
                  <a:pt x="167507" y="186440"/>
                </a:lnTo>
                <a:lnTo>
                  <a:pt x="170615" y="180878"/>
                </a:lnTo>
                <a:lnTo>
                  <a:pt x="179149" y="164538"/>
                </a:lnTo>
                <a:lnTo>
                  <a:pt x="184092" y="154846"/>
                </a:lnTo>
                <a:lnTo>
                  <a:pt x="188340" y="144576"/>
                </a:lnTo>
                <a:lnTo>
                  <a:pt x="192124" y="133918"/>
                </a:lnTo>
                <a:lnTo>
                  <a:pt x="195599" y="123003"/>
                </a:lnTo>
                <a:lnTo>
                  <a:pt x="196963" y="113822"/>
                </a:lnTo>
                <a:lnTo>
                  <a:pt x="196921" y="105796"/>
                </a:lnTo>
                <a:lnTo>
                  <a:pt x="195939" y="98540"/>
                </a:lnTo>
                <a:lnTo>
                  <a:pt x="195285" y="91798"/>
                </a:lnTo>
                <a:lnTo>
                  <a:pt x="194849" y="85398"/>
                </a:lnTo>
                <a:lnTo>
                  <a:pt x="194559" y="79227"/>
                </a:lnTo>
                <a:lnTo>
                  <a:pt x="193412" y="74160"/>
                </a:lnTo>
                <a:lnTo>
                  <a:pt x="191695" y="69829"/>
                </a:lnTo>
                <a:lnTo>
                  <a:pt x="189599" y="65990"/>
                </a:lnTo>
                <a:lnTo>
                  <a:pt x="182097" y="51484"/>
                </a:lnTo>
                <a:lnTo>
                  <a:pt x="180342" y="47092"/>
                </a:lnTo>
                <a:lnTo>
                  <a:pt x="178392" y="39672"/>
                </a:lnTo>
                <a:lnTo>
                  <a:pt x="175967" y="36361"/>
                </a:lnTo>
                <a:lnTo>
                  <a:pt x="172445" y="33200"/>
                </a:lnTo>
                <a:lnTo>
                  <a:pt x="168192" y="30140"/>
                </a:lnTo>
                <a:lnTo>
                  <a:pt x="162500" y="27148"/>
                </a:lnTo>
                <a:lnTo>
                  <a:pt x="155848" y="24201"/>
                </a:lnTo>
                <a:lnTo>
                  <a:pt x="148555" y="21283"/>
                </a:lnTo>
                <a:lnTo>
                  <a:pt x="132832" y="15502"/>
                </a:lnTo>
                <a:lnTo>
                  <a:pt x="124638" y="12627"/>
                </a:lnTo>
                <a:lnTo>
                  <a:pt x="118224" y="9757"/>
                </a:lnTo>
                <a:lnTo>
                  <a:pt x="112996" y="6892"/>
                </a:lnTo>
                <a:lnTo>
                  <a:pt x="108556" y="4029"/>
                </a:lnTo>
                <a:lnTo>
                  <a:pt x="103693" y="2121"/>
                </a:lnTo>
                <a:lnTo>
                  <a:pt x="98545" y="848"/>
                </a:lnTo>
                <a:lnTo>
                  <a:pt x="93208" y="0"/>
                </a:lnTo>
                <a:lnTo>
                  <a:pt x="87745" y="387"/>
                </a:lnTo>
                <a:lnTo>
                  <a:pt x="82199" y="1598"/>
                </a:lnTo>
                <a:lnTo>
                  <a:pt x="76596" y="3357"/>
                </a:lnTo>
                <a:lnTo>
                  <a:pt x="71908" y="5483"/>
                </a:lnTo>
                <a:lnTo>
                  <a:pt x="67830" y="7852"/>
                </a:lnTo>
                <a:lnTo>
                  <a:pt x="64159" y="10384"/>
                </a:lnTo>
                <a:lnTo>
                  <a:pt x="60759" y="13025"/>
                </a:lnTo>
                <a:lnTo>
                  <a:pt x="57540" y="15738"/>
                </a:lnTo>
                <a:lnTo>
                  <a:pt x="48245" y="24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2"/>
          <p:cNvSpPr/>
          <p:nvPr/>
        </p:nvSpPr>
        <p:spPr>
          <a:xfrm>
            <a:off x="6380797" y="4774882"/>
            <a:ext cx="197169" cy="368619"/>
          </a:xfrm>
          <a:custGeom>
            <a:avLst/>
            <a:gdLst/>
            <a:ahLst/>
            <a:cxnLst/>
            <a:rect l="0" t="0" r="0" b="0"/>
            <a:pathLst>
              <a:path w="197169" h="368619">
                <a:moveTo>
                  <a:pt x="0" y="0"/>
                </a:moveTo>
                <a:lnTo>
                  <a:pt x="20151" y="40302"/>
                </a:lnTo>
                <a:lnTo>
                  <a:pt x="30864" y="64267"/>
                </a:lnTo>
                <a:lnTo>
                  <a:pt x="37721" y="79992"/>
                </a:lnTo>
                <a:lnTo>
                  <a:pt x="50420" y="107625"/>
                </a:lnTo>
                <a:lnTo>
                  <a:pt x="56473" y="120328"/>
                </a:lnTo>
                <a:lnTo>
                  <a:pt x="62414" y="130701"/>
                </a:lnTo>
                <a:lnTo>
                  <a:pt x="68279" y="139521"/>
                </a:lnTo>
                <a:lnTo>
                  <a:pt x="74094" y="147307"/>
                </a:lnTo>
                <a:lnTo>
                  <a:pt x="79876" y="156307"/>
                </a:lnTo>
                <a:lnTo>
                  <a:pt x="85636" y="166117"/>
                </a:lnTo>
                <a:lnTo>
                  <a:pt x="91381" y="176467"/>
                </a:lnTo>
                <a:lnTo>
                  <a:pt x="98068" y="187178"/>
                </a:lnTo>
                <a:lnTo>
                  <a:pt x="105384" y="198128"/>
                </a:lnTo>
                <a:lnTo>
                  <a:pt x="113119" y="209238"/>
                </a:lnTo>
                <a:lnTo>
                  <a:pt x="119227" y="218549"/>
                </a:lnTo>
                <a:lnTo>
                  <a:pt x="124253" y="226662"/>
                </a:lnTo>
                <a:lnTo>
                  <a:pt x="128555" y="233976"/>
                </a:lnTo>
                <a:lnTo>
                  <a:pt x="132375" y="240756"/>
                </a:lnTo>
                <a:lnTo>
                  <a:pt x="139161" y="253370"/>
                </a:lnTo>
                <a:lnTo>
                  <a:pt x="161989" y="298487"/>
                </a:lnTo>
                <a:lnTo>
                  <a:pt x="168952" y="311386"/>
                </a:lnTo>
                <a:lnTo>
                  <a:pt x="174547" y="320938"/>
                </a:lnTo>
                <a:lnTo>
                  <a:pt x="179230" y="328259"/>
                </a:lnTo>
                <a:lnTo>
                  <a:pt x="184433" y="338933"/>
                </a:lnTo>
                <a:lnTo>
                  <a:pt x="187362" y="350297"/>
                </a:lnTo>
                <a:lnTo>
                  <a:pt x="187773" y="353547"/>
                </a:lnTo>
                <a:lnTo>
                  <a:pt x="188999" y="356665"/>
                </a:lnTo>
                <a:lnTo>
                  <a:pt x="190770" y="359697"/>
                </a:lnTo>
                <a:lnTo>
                  <a:pt x="197168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3"/>
          <p:cNvSpPr/>
          <p:nvPr/>
        </p:nvSpPr>
        <p:spPr>
          <a:xfrm>
            <a:off x="6320790" y="4774882"/>
            <a:ext cx="240030" cy="317184"/>
          </a:xfrm>
          <a:custGeom>
            <a:avLst/>
            <a:gdLst/>
            <a:ahLst/>
            <a:cxnLst/>
            <a:rect l="0" t="0" r="0" b="0"/>
            <a:pathLst>
              <a:path w="240030" h="317184">
                <a:moveTo>
                  <a:pt x="240029" y="0"/>
                </a:moveTo>
                <a:lnTo>
                  <a:pt x="235479" y="4551"/>
                </a:lnTo>
                <a:lnTo>
                  <a:pt x="230705" y="14405"/>
                </a:lnTo>
                <a:lnTo>
                  <a:pt x="228098" y="21034"/>
                </a:lnTo>
                <a:lnTo>
                  <a:pt x="225408" y="27357"/>
                </a:lnTo>
                <a:lnTo>
                  <a:pt x="219878" y="39464"/>
                </a:lnTo>
                <a:lnTo>
                  <a:pt x="216118" y="45359"/>
                </a:lnTo>
                <a:lnTo>
                  <a:pt x="211706" y="51195"/>
                </a:lnTo>
                <a:lnTo>
                  <a:pt x="206860" y="56990"/>
                </a:lnTo>
                <a:lnTo>
                  <a:pt x="178615" y="96449"/>
                </a:lnTo>
                <a:lnTo>
                  <a:pt x="103969" y="203201"/>
                </a:lnTo>
                <a:lnTo>
                  <a:pt x="95030" y="215477"/>
                </a:lnTo>
                <a:lnTo>
                  <a:pt x="85261" y="227472"/>
                </a:lnTo>
                <a:lnTo>
                  <a:pt x="74938" y="239278"/>
                </a:lnTo>
                <a:lnTo>
                  <a:pt x="49826" y="266477"/>
                </a:lnTo>
                <a:lnTo>
                  <a:pt x="39290" y="277502"/>
                </a:lnTo>
                <a:lnTo>
                  <a:pt x="28257" y="288752"/>
                </a:lnTo>
                <a:lnTo>
                  <a:pt x="22083" y="297562"/>
                </a:lnTo>
                <a:lnTo>
                  <a:pt x="20437" y="301244"/>
                </a:lnTo>
                <a:lnTo>
                  <a:pt x="18387" y="303700"/>
                </a:lnTo>
                <a:lnTo>
                  <a:pt x="16068" y="305337"/>
                </a:lnTo>
                <a:lnTo>
                  <a:pt x="13569" y="306428"/>
                </a:lnTo>
                <a:lnTo>
                  <a:pt x="11903" y="308108"/>
                </a:lnTo>
                <a:lnTo>
                  <a:pt x="10793" y="310180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4"/>
          <p:cNvSpPr/>
          <p:nvPr/>
        </p:nvSpPr>
        <p:spPr>
          <a:xfrm>
            <a:off x="6672262" y="4877752"/>
            <a:ext cx="300039" cy="8574"/>
          </a:xfrm>
          <a:custGeom>
            <a:avLst/>
            <a:gdLst/>
            <a:ahLst/>
            <a:cxnLst/>
            <a:rect l="0" t="0" r="0" b="0"/>
            <a:pathLst>
              <a:path w="300039" h="8574">
                <a:moveTo>
                  <a:pt x="0" y="0"/>
                </a:moveTo>
                <a:lnTo>
                  <a:pt x="18204" y="0"/>
                </a:lnTo>
                <a:lnTo>
                  <a:pt x="25471" y="953"/>
                </a:lnTo>
                <a:lnTo>
                  <a:pt x="32221" y="2540"/>
                </a:lnTo>
                <a:lnTo>
                  <a:pt x="38626" y="4551"/>
                </a:lnTo>
                <a:lnTo>
                  <a:pt x="46705" y="5892"/>
                </a:lnTo>
                <a:lnTo>
                  <a:pt x="55902" y="6785"/>
                </a:lnTo>
                <a:lnTo>
                  <a:pt x="65843" y="7381"/>
                </a:lnTo>
                <a:lnTo>
                  <a:pt x="84509" y="8043"/>
                </a:lnTo>
                <a:lnTo>
                  <a:pt x="93487" y="8219"/>
                </a:lnTo>
                <a:lnTo>
                  <a:pt x="104235" y="7385"/>
                </a:lnTo>
                <a:lnTo>
                  <a:pt x="116162" y="5876"/>
                </a:lnTo>
                <a:lnTo>
                  <a:pt x="128877" y="3917"/>
                </a:lnTo>
                <a:lnTo>
                  <a:pt x="142115" y="2612"/>
                </a:lnTo>
                <a:lnTo>
                  <a:pt x="155704" y="1741"/>
                </a:lnTo>
                <a:lnTo>
                  <a:pt x="169525" y="1161"/>
                </a:lnTo>
                <a:lnTo>
                  <a:pt x="197582" y="516"/>
                </a:lnTo>
                <a:lnTo>
                  <a:pt x="211731" y="344"/>
                </a:lnTo>
                <a:lnTo>
                  <a:pt x="224022" y="1182"/>
                </a:lnTo>
                <a:lnTo>
                  <a:pt x="235073" y="2693"/>
                </a:lnTo>
                <a:lnTo>
                  <a:pt x="245298" y="4653"/>
                </a:lnTo>
                <a:lnTo>
                  <a:pt x="254019" y="5959"/>
                </a:lnTo>
                <a:lnTo>
                  <a:pt x="261739" y="6831"/>
                </a:lnTo>
                <a:lnTo>
                  <a:pt x="30003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5"/>
          <p:cNvSpPr/>
          <p:nvPr/>
        </p:nvSpPr>
        <p:spPr>
          <a:xfrm>
            <a:off x="6715125" y="4792027"/>
            <a:ext cx="42863" cy="351474"/>
          </a:xfrm>
          <a:custGeom>
            <a:avLst/>
            <a:gdLst/>
            <a:ahLst/>
            <a:cxnLst/>
            <a:rect l="0" t="0" r="0" b="0"/>
            <a:pathLst>
              <a:path w="42863" h="351474">
                <a:moveTo>
                  <a:pt x="42862" y="0"/>
                </a:moveTo>
                <a:lnTo>
                  <a:pt x="33760" y="4551"/>
                </a:lnTo>
                <a:lnTo>
                  <a:pt x="31079" y="6844"/>
                </a:lnTo>
                <a:lnTo>
                  <a:pt x="29292" y="9325"/>
                </a:lnTo>
                <a:lnTo>
                  <a:pt x="28100" y="11932"/>
                </a:lnTo>
                <a:lnTo>
                  <a:pt x="27306" y="25100"/>
                </a:lnTo>
                <a:lnTo>
                  <a:pt x="26423" y="70211"/>
                </a:lnTo>
                <a:lnTo>
                  <a:pt x="25779" y="173581"/>
                </a:lnTo>
                <a:lnTo>
                  <a:pt x="24806" y="183347"/>
                </a:lnTo>
                <a:lnTo>
                  <a:pt x="23204" y="191764"/>
                </a:lnTo>
                <a:lnTo>
                  <a:pt x="21185" y="199281"/>
                </a:lnTo>
                <a:lnTo>
                  <a:pt x="19838" y="208101"/>
                </a:lnTo>
                <a:lnTo>
                  <a:pt x="18940" y="217792"/>
                </a:lnTo>
                <a:lnTo>
                  <a:pt x="18342" y="228062"/>
                </a:lnTo>
                <a:lnTo>
                  <a:pt x="17677" y="247094"/>
                </a:lnTo>
                <a:lnTo>
                  <a:pt x="17499" y="256169"/>
                </a:lnTo>
                <a:lnTo>
                  <a:pt x="15476" y="266982"/>
                </a:lnTo>
                <a:lnTo>
                  <a:pt x="12222" y="278953"/>
                </a:lnTo>
                <a:lnTo>
                  <a:pt x="8148" y="291696"/>
                </a:lnTo>
                <a:lnTo>
                  <a:pt x="5432" y="302096"/>
                </a:lnTo>
                <a:lnTo>
                  <a:pt x="3621" y="310935"/>
                </a:lnTo>
                <a:lnTo>
                  <a:pt x="2414" y="318732"/>
                </a:lnTo>
                <a:lnTo>
                  <a:pt x="1609" y="325836"/>
                </a:lnTo>
                <a:lnTo>
                  <a:pt x="1072" y="332476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6"/>
          <p:cNvSpPr/>
          <p:nvPr/>
        </p:nvSpPr>
        <p:spPr>
          <a:xfrm>
            <a:off x="6963727" y="4766310"/>
            <a:ext cx="236129" cy="547295"/>
          </a:xfrm>
          <a:custGeom>
            <a:avLst/>
            <a:gdLst/>
            <a:ahLst/>
            <a:cxnLst/>
            <a:rect l="0" t="0" r="0" b="0"/>
            <a:pathLst>
              <a:path w="236129" h="547295">
                <a:moveTo>
                  <a:pt x="60007" y="0"/>
                </a:moveTo>
                <a:lnTo>
                  <a:pt x="64558" y="13652"/>
                </a:lnTo>
                <a:lnTo>
                  <a:pt x="66793" y="25435"/>
                </a:lnTo>
                <a:lnTo>
                  <a:pt x="67388" y="31244"/>
                </a:lnTo>
                <a:lnTo>
                  <a:pt x="65511" y="42779"/>
                </a:lnTo>
                <a:lnTo>
                  <a:pt x="62453" y="54255"/>
                </a:lnTo>
                <a:lnTo>
                  <a:pt x="61095" y="65705"/>
                </a:lnTo>
                <a:lnTo>
                  <a:pt x="60491" y="77145"/>
                </a:lnTo>
                <a:lnTo>
                  <a:pt x="60329" y="82862"/>
                </a:lnTo>
                <a:lnTo>
                  <a:pt x="59269" y="94294"/>
                </a:lnTo>
                <a:lnTo>
                  <a:pt x="55553" y="127316"/>
                </a:lnTo>
                <a:lnTo>
                  <a:pt x="55132" y="143932"/>
                </a:lnTo>
                <a:lnTo>
                  <a:pt x="55805" y="159772"/>
                </a:lnTo>
                <a:lnTo>
                  <a:pt x="58139" y="186262"/>
                </a:lnTo>
                <a:lnTo>
                  <a:pt x="59177" y="201211"/>
                </a:lnTo>
                <a:lnTo>
                  <a:pt x="61359" y="207483"/>
                </a:lnTo>
                <a:lnTo>
                  <a:pt x="64719" y="213569"/>
                </a:lnTo>
                <a:lnTo>
                  <a:pt x="71627" y="224460"/>
                </a:lnTo>
                <a:lnTo>
                  <a:pt x="74696" y="232475"/>
                </a:lnTo>
                <a:lnTo>
                  <a:pt x="77420" y="234993"/>
                </a:lnTo>
                <a:lnTo>
                  <a:pt x="81141" y="236672"/>
                </a:lnTo>
                <a:lnTo>
                  <a:pt x="85527" y="237791"/>
                </a:lnTo>
                <a:lnTo>
                  <a:pt x="89402" y="238537"/>
                </a:lnTo>
                <a:lnTo>
                  <a:pt x="96249" y="239367"/>
                </a:lnTo>
                <a:lnTo>
                  <a:pt x="99409" y="238635"/>
                </a:lnTo>
                <a:lnTo>
                  <a:pt x="105459" y="235282"/>
                </a:lnTo>
                <a:lnTo>
                  <a:pt x="111324" y="233157"/>
                </a:lnTo>
                <a:lnTo>
                  <a:pt x="114221" y="232591"/>
                </a:lnTo>
                <a:lnTo>
                  <a:pt x="118057" y="230307"/>
                </a:lnTo>
                <a:lnTo>
                  <a:pt x="122520" y="226881"/>
                </a:lnTo>
                <a:lnTo>
                  <a:pt x="127400" y="222691"/>
                </a:lnTo>
                <a:lnTo>
                  <a:pt x="130653" y="218946"/>
                </a:lnTo>
                <a:lnTo>
                  <a:pt x="136185" y="209123"/>
                </a:lnTo>
                <a:lnTo>
                  <a:pt x="143433" y="199228"/>
                </a:lnTo>
                <a:lnTo>
                  <a:pt x="148838" y="189828"/>
                </a:lnTo>
                <a:lnTo>
                  <a:pt x="161786" y="164724"/>
                </a:lnTo>
                <a:lnTo>
                  <a:pt x="173138" y="142257"/>
                </a:lnTo>
                <a:lnTo>
                  <a:pt x="176963" y="129583"/>
                </a:lnTo>
                <a:lnTo>
                  <a:pt x="178663" y="116647"/>
                </a:lnTo>
                <a:lnTo>
                  <a:pt x="179419" y="101373"/>
                </a:lnTo>
                <a:lnTo>
                  <a:pt x="180572" y="92347"/>
                </a:lnTo>
                <a:lnTo>
                  <a:pt x="182294" y="82520"/>
                </a:lnTo>
                <a:lnTo>
                  <a:pt x="184394" y="72158"/>
                </a:lnTo>
                <a:lnTo>
                  <a:pt x="186728" y="58105"/>
                </a:lnTo>
                <a:lnTo>
                  <a:pt x="188718" y="44875"/>
                </a:lnTo>
                <a:lnTo>
                  <a:pt x="192777" y="23119"/>
                </a:lnTo>
                <a:lnTo>
                  <a:pt x="195216" y="12815"/>
                </a:lnTo>
                <a:lnTo>
                  <a:pt x="195866" y="11401"/>
                </a:lnTo>
                <a:lnTo>
                  <a:pt x="196300" y="11410"/>
                </a:lnTo>
                <a:lnTo>
                  <a:pt x="196590" y="12369"/>
                </a:lnTo>
                <a:lnTo>
                  <a:pt x="196782" y="13961"/>
                </a:lnTo>
                <a:lnTo>
                  <a:pt x="202076" y="25890"/>
                </a:lnTo>
                <a:lnTo>
                  <a:pt x="216446" y="55491"/>
                </a:lnTo>
                <a:lnTo>
                  <a:pt x="220023" y="67842"/>
                </a:lnTo>
                <a:lnTo>
                  <a:pt x="220977" y="73803"/>
                </a:lnTo>
                <a:lnTo>
                  <a:pt x="226870" y="118599"/>
                </a:lnTo>
                <a:lnTo>
                  <a:pt x="228400" y="136216"/>
                </a:lnTo>
                <a:lnTo>
                  <a:pt x="229419" y="153676"/>
                </a:lnTo>
                <a:lnTo>
                  <a:pt x="230099" y="171030"/>
                </a:lnTo>
                <a:lnTo>
                  <a:pt x="231504" y="186410"/>
                </a:lnTo>
                <a:lnTo>
                  <a:pt x="233394" y="200473"/>
                </a:lnTo>
                <a:lnTo>
                  <a:pt x="235606" y="213658"/>
                </a:lnTo>
                <a:lnTo>
                  <a:pt x="236128" y="225307"/>
                </a:lnTo>
                <a:lnTo>
                  <a:pt x="235524" y="235929"/>
                </a:lnTo>
                <a:lnTo>
                  <a:pt x="234168" y="245869"/>
                </a:lnTo>
                <a:lnTo>
                  <a:pt x="227710" y="309916"/>
                </a:lnTo>
                <a:lnTo>
                  <a:pt x="225149" y="329483"/>
                </a:lnTo>
                <a:lnTo>
                  <a:pt x="222490" y="345385"/>
                </a:lnTo>
                <a:lnTo>
                  <a:pt x="219764" y="358844"/>
                </a:lnTo>
                <a:lnTo>
                  <a:pt x="216042" y="373532"/>
                </a:lnTo>
                <a:lnTo>
                  <a:pt x="211655" y="389038"/>
                </a:lnTo>
                <a:lnTo>
                  <a:pt x="206826" y="405092"/>
                </a:lnTo>
                <a:lnTo>
                  <a:pt x="201701" y="420556"/>
                </a:lnTo>
                <a:lnTo>
                  <a:pt x="190928" y="450438"/>
                </a:lnTo>
                <a:lnTo>
                  <a:pt x="185387" y="462217"/>
                </a:lnTo>
                <a:lnTo>
                  <a:pt x="179790" y="471975"/>
                </a:lnTo>
                <a:lnTo>
                  <a:pt x="174152" y="480384"/>
                </a:lnTo>
                <a:lnTo>
                  <a:pt x="168488" y="487896"/>
                </a:lnTo>
                <a:lnTo>
                  <a:pt x="162809" y="494809"/>
                </a:lnTo>
                <a:lnTo>
                  <a:pt x="157117" y="501322"/>
                </a:lnTo>
                <a:lnTo>
                  <a:pt x="151416" y="506617"/>
                </a:lnTo>
                <a:lnTo>
                  <a:pt x="145712" y="511100"/>
                </a:lnTo>
                <a:lnTo>
                  <a:pt x="140004" y="515041"/>
                </a:lnTo>
                <a:lnTo>
                  <a:pt x="135246" y="518620"/>
                </a:lnTo>
                <a:lnTo>
                  <a:pt x="131122" y="521959"/>
                </a:lnTo>
                <a:lnTo>
                  <a:pt x="127420" y="525138"/>
                </a:lnTo>
                <a:lnTo>
                  <a:pt x="123046" y="528209"/>
                </a:lnTo>
                <a:lnTo>
                  <a:pt x="118226" y="531210"/>
                </a:lnTo>
                <a:lnTo>
                  <a:pt x="113107" y="534162"/>
                </a:lnTo>
                <a:lnTo>
                  <a:pt x="107790" y="536130"/>
                </a:lnTo>
                <a:lnTo>
                  <a:pt x="102340" y="537443"/>
                </a:lnTo>
                <a:lnTo>
                  <a:pt x="96802" y="538317"/>
                </a:lnTo>
                <a:lnTo>
                  <a:pt x="91204" y="539853"/>
                </a:lnTo>
                <a:lnTo>
                  <a:pt x="85568" y="541829"/>
                </a:lnTo>
                <a:lnTo>
                  <a:pt x="79905" y="544099"/>
                </a:lnTo>
                <a:lnTo>
                  <a:pt x="74225" y="545613"/>
                </a:lnTo>
                <a:lnTo>
                  <a:pt x="68533" y="546622"/>
                </a:lnTo>
                <a:lnTo>
                  <a:pt x="62834" y="547294"/>
                </a:lnTo>
                <a:lnTo>
                  <a:pt x="58082" y="546790"/>
                </a:lnTo>
                <a:lnTo>
                  <a:pt x="53961" y="545502"/>
                </a:lnTo>
                <a:lnTo>
                  <a:pt x="50262" y="543691"/>
                </a:lnTo>
                <a:lnTo>
                  <a:pt x="44938" y="542482"/>
                </a:lnTo>
                <a:lnTo>
                  <a:pt x="38531" y="541678"/>
                </a:lnTo>
                <a:lnTo>
                  <a:pt x="31402" y="541141"/>
                </a:lnTo>
                <a:lnTo>
                  <a:pt x="25697" y="539830"/>
                </a:lnTo>
                <a:lnTo>
                  <a:pt x="20942" y="538004"/>
                </a:lnTo>
                <a:lnTo>
                  <a:pt x="16819" y="535835"/>
                </a:lnTo>
                <a:lnTo>
                  <a:pt x="14070" y="533435"/>
                </a:lnTo>
                <a:lnTo>
                  <a:pt x="12237" y="530884"/>
                </a:lnTo>
                <a:lnTo>
                  <a:pt x="11016" y="528230"/>
                </a:lnTo>
                <a:lnTo>
                  <a:pt x="9249" y="526461"/>
                </a:lnTo>
                <a:lnTo>
                  <a:pt x="7118" y="52528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7"/>
          <p:cNvSpPr/>
          <p:nvPr/>
        </p:nvSpPr>
        <p:spPr>
          <a:xfrm>
            <a:off x="7349490" y="4800600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0513" y="5891"/>
                </a:lnTo>
                <a:lnTo>
                  <a:pt x="24152" y="6785"/>
                </a:lnTo>
                <a:lnTo>
                  <a:pt x="27531" y="7381"/>
                </a:lnTo>
                <a:lnTo>
                  <a:pt x="32642" y="7778"/>
                </a:lnTo>
                <a:lnTo>
                  <a:pt x="38906" y="8042"/>
                </a:lnTo>
                <a:lnTo>
                  <a:pt x="60390" y="8468"/>
                </a:lnTo>
                <a:lnTo>
                  <a:pt x="66930" y="7550"/>
                </a:lnTo>
                <a:lnTo>
                  <a:pt x="75100" y="5986"/>
                </a:lnTo>
                <a:lnTo>
                  <a:pt x="84357" y="3990"/>
                </a:lnTo>
                <a:lnTo>
                  <a:pt x="93385" y="2660"/>
                </a:lnTo>
                <a:lnTo>
                  <a:pt x="102262" y="1773"/>
                </a:lnTo>
                <a:lnTo>
                  <a:pt x="111036" y="1182"/>
                </a:lnTo>
                <a:lnTo>
                  <a:pt x="125867" y="525"/>
                </a:lnTo>
                <a:lnTo>
                  <a:pt x="146359" y="104"/>
                </a:lnTo>
                <a:lnTo>
                  <a:pt x="172920" y="8"/>
                </a:lnTo>
                <a:lnTo>
                  <a:pt x="176239" y="958"/>
                </a:lnTo>
                <a:lnTo>
                  <a:pt x="179406" y="2544"/>
                </a:lnTo>
                <a:lnTo>
                  <a:pt x="188594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8"/>
          <p:cNvSpPr/>
          <p:nvPr/>
        </p:nvSpPr>
        <p:spPr>
          <a:xfrm>
            <a:off x="7365965" y="4860607"/>
            <a:ext cx="232128" cy="16762"/>
          </a:xfrm>
          <a:custGeom>
            <a:avLst/>
            <a:gdLst/>
            <a:ahLst/>
            <a:cxnLst/>
            <a:rect l="0" t="0" r="0" b="0"/>
            <a:pathLst>
              <a:path w="232128" h="16762">
                <a:moveTo>
                  <a:pt x="17815" y="0"/>
                </a:moveTo>
                <a:lnTo>
                  <a:pt x="4162" y="4551"/>
                </a:lnTo>
                <a:lnTo>
                  <a:pt x="1093" y="5892"/>
                </a:lnTo>
                <a:lnTo>
                  <a:pt x="0" y="6785"/>
                </a:lnTo>
                <a:lnTo>
                  <a:pt x="223" y="7381"/>
                </a:lnTo>
                <a:lnTo>
                  <a:pt x="1324" y="8731"/>
                </a:lnTo>
                <a:lnTo>
                  <a:pt x="3011" y="10583"/>
                </a:lnTo>
                <a:lnTo>
                  <a:pt x="5088" y="12770"/>
                </a:lnTo>
                <a:lnTo>
                  <a:pt x="7426" y="14229"/>
                </a:lnTo>
                <a:lnTo>
                  <a:pt x="9935" y="15201"/>
                </a:lnTo>
                <a:lnTo>
                  <a:pt x="12562" y="15849"/>
                </a:lnTo>
                <a:lnTo>
                  <a:pt x="20028" y="16281"/>
                </a:lnTo>
                <a:lnTo>
                  <a:pt x="43563" y="16761"/>
                </a:lnTo>
                <a:lnTo>
                  <a:pt x="55935" y="15937"/>
                </a:lnTo>
                <a:lnTo>
                  <a:pt x="67993" y="14435"/>
                </a:lnTo>
                <a:lnTo>
                  <a:pt x="79842" y="12481"/>
                </a:lnTo>
                <a:lnTo>
                  <a:pt x="91551" y="10225"/>
                </a:lnTo>
                <a:lnTo>
                  <a:pt x="114721" y="5180"/>
                </a:lnTo>
                <a:lnTo>
                  <a:pt x="125282" y="3453"/>
                </a:lnTo>
                <a:lnTo>
                  <a:pt x="135180" y="2302"/>
                </a:lnTo>
                <a:lnTo>
                  <a:pt x="144636" y="1535"/>
                </a:lnTo>
                <a:lnTo>
                  <a:pt x="153796" y="1024"/>
                </a:lnTo>
                <a:lnTo>
                  <a:pt x="171596" y="455"/>
                </a:lnTo>
                <a:lnTo>
                  <a:pt x="179391" y="1256"/>
                </a:lnTo>
                <a:lnTo>
                  <a:pt x="186492" y="2742"/>
                </a:lnTo>
                <a:lnTo>
                  <a:pt x="193131" y="4685"/>
                </a:lnTo>
                <a:lnTo>
                  <a:pt x="199462" y="5981"/>
                </a:lnTo>
                <a:lnTo>
                  <a:pt x="205588" y="6845"/>
                </a:lnTo>
                <a:lnTo>
                  <a:pt x="211577" y="7421"/>
                </a:lnTo>
                <a:lnTo>
                  <a:pt x="216522" y="7805"/>
                </a:lnTo>
                <a:lnTo>
                  <a:pt x="220771" y="8061"/>
                </a:lnTo>
                <a:lnTo>
                  <a:pt x="23212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9"/>
          <p:cNvSpPr/>
          <p:nvPr/>
        </p:nvSpPr>
        <p:spPr>
          <a:xfrm>
            <a:off x="7743825" y="4551997"/>
            <a:ext cx="428626" cy="435110"/>
          </a:xfrm>
          <a:custGeom>
            <a:avLst/>
            <a:gdLst/>
            <a:ahLst/>
            <a:cxnLst/>
            <a:rect l="0" t="0" r="0" b="0"/>
            <a:pathLst>
              <a:path w="428626" h="435110">
                <a:moveTo>
                  <a:pt x="428625" y="0"/>
                </a:moveTo>
                <a:lnTo>
                  <a:pt x="387484" y="0"/>
                </a:lnTo>
                <a:lnTo>
                  <a:pt x="374144" y="2540"/>
                </a:lnTo>
                <a:lnTo>
                  <a:pt x="366588" y="4551"/>
                </a:lnTo>
                <a:lnTo>
                  <a:pt x="359643" y="5892"/>
                </a:lnTo>
                <a:lnTo>
                  <a:pt x="346849" y="7381"/>
                </a:lnTo>
                <a:lnTo>
                  <a:pt x="339818" y="8731"/>
                </a:lnTo>
                <a:lnTo>
                  <a:pt x="332273" y="10583"/>
                </a:lnTo>
                <a:lnTo>
                  <a:pt x="324384" y="12770"/>
                </a:lnTo>
                <a:lnTo>
                  <a:pt x="317222" y="14229"/>
                </a:lnTo>
                <a:lnTo>
                  <a:pt x="304182" y="15849"/>
                </a:lnTo>
                <a:lnTo>
                  <a:pt x="293275" y="16281"/>
                </a:lnTo>
                <a:lnTo>
                  <a:pt x="263376" y="16761"/>
                </a:lnTo>
                <a:lnTo>
                  <a:pt x="250832" y="17841"/>
                </a:lnTo>
                <a:lnTo>
                  <a:pt x="240564" y="19515"/>
                </a:lnTo>
                <a:lnTo>
                  <a:pt x="231812" y="21583"/>
                </a:lnTo>
                <a:lnTo>
                  <a:pt x="224074" y="22961"/>
                </a:lnTo>
                <a:lnTo>
                  <a:pt x="217011" y="23880"/>
                </a:lnTo>
                <a:lnTo>
                  <a:pt x="210396" y="24492"/>
                </a:lnTo>
                <a:lnTo>
                  <a:pt x="203129" y="23948"/>
                </a:lnTo>
                <a:lnTo>
                  <a:pt x="195427" y="22633"/>
                </a:lnTo>
                <a:lnTo>
                  <a:pt x="187434" y="20804"/>
                </a:lnTo>
                <a:lnTo>
                  <a:pt x="180201" y="19584"/>
                </a:lnTo>
                <a:lnTo>
                  <a:pt x="167084" y="18229"/>
                </a:lnTo>
                <a:lnTo>
                  <a:pt x="157109" y="18820"/>
                </a:lnTo>
                <a:lnTo>
                  <a:pt x="144744" y="20167"/>
                </a:lnTo>
                <a:lnTo>
                  <a:pt x="120529" y="23251"/>
                </a:lnTo>
                <a:lnTo>
                  <a:pt x="112737" y="24073"/>
                </a:lnTo>
                <a:lnTo>
                  <a:pt x="106590" y="24622"/>
                </a:lnTo>
                <a:lnTo>
                  <a:pt x="102492" y="25939"/>
                </a:lnTo>
                <a:lnTo>
                  <a:pt x="99761" y="27770"/>
                </a:lnTo>
                <a:lnTo>
                  <a:pt x="97940" y="29944"/>
                </a:lnTo>
                <a:lnTo>
                  <a:pt x="95773" y="31393"/>
                </a:lnTo>
                <a:lnTo>
                  <a:pt x="90826" y="33002"/>
                </a:lnTo>
                <a:lnTo>
                  <a:pt x="89126" y="34384"/>
                </a:lnTo>
                <a:lnTo>
                  <a:pt x="87992" y="36258"/>
                </a:lnTo>
                <a:lnTo>
                  <a:pt x="86732" y="40880"/>
                </a:lnTo>
                <a:lnTo>
                  <a:pt x="86173" y="46109"/>
                </a:lnTo>
                <a:lnTo>
                  <a:pt x="80844" y="59228"/>
                </a:lnTo>
                <a:lnTo>
                  <a:pt x="76756" y="68060"/>
                </a:lnTo>
                <a:lnTo>
                  <a:pt x="72214" y="80414"/>
                </a:lnTo>
                <a:lnTo>
                  <a:pt x="69243" y="90032"/>
                </a:lnTo>
                <a:lnTo>
                  <a:pt x="64747" y="100657"/>
                </a:lnTo>
                <a:lnTo>
                  <a:pt x="62214" y="108062"/>
                </a:lnTo>
                <a:lnTo>
                  <a:pt x="59574" y="116809"/>
                </a:lnTo>
                <a:lnTo>
                  <a:pt x="56860" y="126450"/>
                </a:lnTo>
                <a:lnTo>
                  <a:pt x="55052" y="134783"/>
                </a:lnTo>
                <a:lnTo>
                  <a:pt x="53846" y="142243"/>
                </a:lnTo>
                <a:lnTo>
                  <a:pt x="51554" y="154659"/>
                </a:lnTo>
                <a:lnTo>
                  <a:pt x="45861" y="167957"/>
                </a:lnTo>
                <a:lnTo>
                  <a:pt x="44194" y="178153"/>
                </a:lnTo>
                <a:lnTo>
                  <a:pt x="40915" y="189034"/>
                </a:lnTo>
                <a:lnTo>
                  <a:pt x="35598" y="202440"/>
                </a:lnTo>
                <a:lnTo>
                  <a:pt x="36114" y="203540"/>
                </a:lnTo>
                <a:lnTo>
                  <a:pt x="37411" y="204273"/>
                </a:lnTo>
                <a:lnTo>
                  <a:pt x="39228" y="204763"/>
                </a:lnTo>
                <a:lnTo>
                  <a:pt x="41392" y="204136"/>
                </a:lnTo>
                <a:lnTo>
                  <a:pt x="46336" y="200900"/>
                </a:lnTo>
                <a:lnTo>
                  <a:pt x="57272" y="191061"/>
                </a:lnTo>
                <a:lnTo>
                  <a:pt x="66711" y="182764"/>
                </a:lnTo>
                <a:lnTo>
                  <a:pt x="76004" y="177113"/>
                </a:lnTo>
                <a:lnTo>
                  <a:pt x="86484" y="171427"/>
                </a:lnTo>
                <a:lnTo>
                  <a:pt x="99397" y="165725"/>
                </a:lnTo>
                <a:lnTo>
                  <a:pt x="108175" y="162871"/>
                </a:lnTo>
                <a:lnTo>
                  <a:pt x="117836" y="160016"/>
                </a:lnTo>
                <a:lnTo>
                  <a:pt x="131111" y="156843"/>
                </a:lnTo>
                <a:lnTo>
                  <a:pt x="143997" y="155433"/>
                </a:lnTo>
                <a:lnTo>
                  <a:pt x="154100" y="155057"/>
                </a:lnTo>
                <a:lnTo>
                  <a:pt x="190883" y="154454"/>
                </a:lnTo>
                <a:lnTo>
                  <a:pt x="196787" y="155357"/>
                </a:lnTo>
                <a:lnTo>
                  <a:pt x="205888" y="158900"/>
                </a:lnTo>
                <a:lnTo>
                  <a:pt x="215648" y="161110"/>
                </a:lnTo>
                <a:lnTo>
                  <a:pt x="220919" y="161699"/>
                </a:lnTo>
                <a:lnTo>
                  <a:pt x="225383" y="163997"/>
                </a:lnTo>
                <a:lnTo>
                  <a:pt x="232885" y="171630"/>
                </a:lnTo>
                <a:lnTo>
                  <a:pt x="236855" y="178833"/>
                </a:lnTo>
                <a:lnTo>
                  <a:pt x="241628" y="190783"/>
                </a:lnTo>
                <a:lnTo>
                  <a:pt x="243953" y="195769"/>
                </a:lnTo>
                <a:lnTo>
                  <a:pt x="246536" y="208928"/>
                </a:lnTo>
                <a:lnTo>
                  <a:pt x="247225" y="216438"/>
                </a:lnTo>
                <a:lnTo>
                  <a:pt x="247990" y="229862"/>
                </a:lnTo>
                <a:lnTo>
                  <a:pt x="248194" y="236109"/>
                </a:lnTo>
                <a:lnTo>
                  <a:pt x="245881" y="248130"/>
                </a:lnTo>
                <a:lnTo>
                  <a:pt x="236635" y="275920"/>
                </a:lnTo>
                <a:lnTo>
                  <a:pt x="233004" y="283007"/>
                </a:lnTo>
                <a:lnTo>
                  <a:pt x="223890" y="295961"/>
                </a:lnTo>
                <a:lnTo>
                  <a:pt x="208409" y="318228"/>
                </a:lnTo>
                <a:lnTo>
                  <a:pt x="198947" y="332167"/>
                </a:lnTo>
                <a:lnTo>
                  <a:pt x="188829" y="345270"/>
                </a:lnTo>
                <a:lnTo>
                  <a:pt x="178273" y="357815"/>
                </a:lnTo>
                <a:lnTo>
                  <a:pt x="167426" y="369989"/>
                </a:lnTo>
                <a:lnTo>
                  <a:pt x="158289" y="379057"/>
                </a:lnTo>
                <a:lnTo>
                  <a:pt x="150293" y="386055"/>
                </a:lnTo>
                <a:lnTo>
                  <a:pt x="143058" y="391672"/>
                </a:lnTo>
                <a:lnTo>
                  <a:pt x="129939" y="400454"/>
                </a:lnTo>
                <a:lnTo>
                  <a:pt x="116805" y="408485"/>
                </a:lnTo>
                <a:lnTo>
                  <a:pt x="101443" y="418404"/>
                </a:lnTo>
                <a:lnTo>
                  <a:pt x="93347" y="422764"/>
                </a:lnTo>
                <a:lnTo>
                  <a:pt x="85091" y="426622"/>
                </a:lnTo>
                <a:lnTo>
                  <a:pt x="76730" y="430148"/>
                </a:lnTo>
                <a:lnTo>
                  <a:pt x="64899" y="434064"/>
                </a:lnTo>
                <a:lnTo>
                  <a:pt x="60411" y="435109"/>
                </a:lnTo>
                <a:lnTo>
                  <a:pt x="56467" y="434852"/>
                </a:lnTo>
                <a:lnTo>
                  <a:pt x="52885" y="433729"/>
                </a:lnTo>
                <a:lnTo>
                  <a:pt x="49544" y="432028"/>
                </a:lnTo>
                <a:lnTo>
                  <a:pt x="38212" y="430138"/>
                </a:lnTo>
                <a:lnTo>
                  <a:pt x="31189" y="429633"/>
                </a:lnTo>
                <a:lnTo>
                  <a:pt x="20847" y="426533"/>
                </a:lnTo>
                <a:lnTo>
                  <a:pt x="10997" y="42133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0"/>
          <p:cNvSpPr/>
          <p:nvPr/>
        </p:nvSpPr>
        <p:spPr>
          <a:xfrm>
            <a:off x="8043862" y="4586427"/>
            <a:ext cx="308471" cy="359504"/>
          </a:xfrm>
          <a:custGeom>
            <a:avLst/>
            <a:gdLst/>
            <a:ahLst/>
            <a:cxnLst/>
            <a:rect l="0" t="0" r="0" b="0"/>
            <a:pathLst>
              <a:path w="308471" h="359504">
                <a:moveTo>
                  <a:pt x="154305" y="42723"/>
                </a:moveTo>
                <a:lnTo>
                  <a:pt x="173617" y="23410"/>
                </a:lnTo>
                <a:lnTo>
                  <a:pt x="177657" y="21275"/>
                </a:lnTo>
                <a:lnTo>
                  <a:pt x="192445" y="17318"/>
                </a:lnTo>
                <a:lnTo>
                  <a:pt x="197829" y="15309"/>
                </a:lnTo>
                <a:lnTo>
                  <a:pt x="203324" y="13017"/>
                </a:lnTo>
                <a:lnTo>
                  <a:pt x="208892" y="10536"/>
                </a:lnTo>
                <a:lnTo>
                  <a:pt x="220158" y="5240"/>
                </a:lnTo>
                <a:lnTo>
                  <a:pt x="226782" y="3447"/>
                </a:lnTo>
                <a:lnTo>
                  <a:pt x="234055" y="2251"/>
                </a:lnTo>
                <a:lnTo>
                  <a:pt x="241762" y="1454"/>
                </a:lnTo>
                <a:lnTo>
                  <a:pt x="248804" y="923"/>
                </a:lnTo>
                <a:lnTo>
                  <a:pt x="255405" y="568"/>
                </a:lnTo>
                <a:lnTo>
                  <a:pt x="261710" y="332"/>
                </a:lnTo>
                <a:lnTo>
                  <a:pt x="284236" y="0"/>
                </a:lnTo>
                <a:lnTo>
                  <a:pt x="289503" y="906"/>
                </a:lnTo>
                <a:lnTo>
                  <a:pt x="293015" y="2462"/>
                </a:lnTo>
                <a:lnTo>
                  <a:pt x="295356" y="4452"/>
                </a:lnTo>
                <a:lnTo>
                  <a:pt x="297869" y="5779"/>
                </a:lnTo>
                <a:lnTo>
                  <a:pt x="303201" y="7253"/>
                </a:lnTo>
                <a:lnTo>
                  <a:pt x="305004" y="8599"/>
                </a:lnTo>
                <a:lnTo>
                  <a:pt x="306206" y="10449"/>
                </a:lnTo>
                <a:lnTo>
                  <a:pt x="307542" y="15044"/>
                </a:lnTo>
                <a:lnTo>
                  <a:pt x="308399" y="25755"/>
                </a:lnTo>
                <a:lnTo>
                  <a:pt x="308470" y="28553"/>
                </a:lnTo>
                <a:lnTo>
                  <a:pt x="303468" y="39283"/>
                </a:lnTo>
                <a:lnTo>
                  <a:pt x="299466" y="46144"/>
                </a:lnTo>
                <a:lnTo>
                  <a:pt x="293942" y="52624"/>
                </a:lnTo>
                <a:lnTo>
                  <a:pt x="287402" y="58848"/>
                </a:lnTo>
                <a:lnTo>
                  <a:pt x="280183" y="64903"/>
                </a:lnTo>
                <a:lnTo>
                  <a:pt x="273466" y="70845"/>
                </a:lnTo>
                <a:lnTo>
                  <a:pt x="260924" y="82526"/>
                </a:lnTo>
                <a:lnTo>
                  <a:pt x="253958" y="88308"/>
                </a:lnTo>
                <a:lnTo>
                  <a:pt x="246459" y="94068"/>
                </a:lnTo>
                <a:lnTo>
                  <a:pt x="238601" y="99813"/>
                </a:lnTo>
                <a:lnTo>
                  <a:pt x="231457" y="105548"/>
                </a:lnTo>
                <a:lnTo>
                  <a:pt x="224789" y="111276"/>
                </a:lnTo>
                <a:lnTo>
                  <a:pt x="218439" y="117000"/>
                </a:lnTo>
                <a:lnTo>
                  <a:pt x="211349" y="121768"/>
                </a:lnTo>
                <a:lnTo>
                  <a:pt x="203764" y="125900"/>
                </a:lnTo>
                <a:lnTo>
                  <a:pt x="195850" y="129606"/>
                </a:lnTo>
                <a:lnTo>
                  <a:pt x="185813" y="134935"/>
                </a:lnTo>
                <a:lnTo>
                  <a:pt x="161958" y="148476"/>
                </a:lnTo>
                <a:lnTo>
                  <a:pt x="151788" y="153230"/>
                </a:lnTo>
                <a:lnTo>
                  <a:pt x="143102" y="156399"/>
                </a:lnTo>
                <a:lnTo>
                  <a:pt x="135406" y="158512"/>
                </a:lnTo>
                <a:lnTo>
                  <a:pt x="129323" y="159920"/>
                </a:lnTo>
                <a:lnTo>
                  <a:pt x="120024" y="161485"/>
                </a:lnTo>
                <a:lnTo>
                  <a:pt x="117163" y="160950"/>
                </a:lnTo>
                <a:lnTo>
                  <a:pt x="115257" y="159641"/>
                </a:lnTo>
                <a:lnTo>
                  <a:pt x="113985" y="157815"/>
                </a:lnTo>
                <a:lnTo>
                  <a:pt x="114090" y="156599"/>
                </a:lnTo>
                <a:lnTo>
                  <a:pt x="115112" y="155788"/>
                </a:lnTo>
                <a:lnTo>
                  <a:pt x="116747" y="155247"/>
                </a:lnTo>
                <a:lnTo>
                  <a:pt x="117836" y="153934"/>
                </a:lnTo>
                <a:lnTo>
                  <a:pt x="118563" y="152106"/>
                </a:lnTo>
                <a:lnTo>
                  <a:pt x="119047" y="149935"/>
                </a:lnTo>
                <a:lnTo>
                  <a:pt x="121275" y="147535"/>
                </a:lnTo>
                <a:lnTo>
                  <a:pt x="128830" y="142328"/>
                </a:lnTo>
                <a:lnTo>
                  <a:pt x="135997" y="136840"/>
                </a:lnTo>
                <a:lnTo>
                  <a:pt x="143311" y="131225"/>
                </a:lnTo>
                <a:lnTo>
                  <a:pt x="152912" y="125555"/>
                </a:lnTo>
                <a:lnTo>
                  <a:pt x="163529" y="119859"/>
                </a:lnTo>
                <a:lnTo>
                  <a:pt x="169026" y="117007"/>
                </a:lnTo>
                <a:lnTo>
                  <a:pt x="174596" y="115105"/>
                </a:lnTo>
                <a:lnTo>
                  <a:pt x="180215" y="113838"/>
                </a:lnTo>
                <a:lnTo>
                  <a:pt x="185866" y="112993"/>
                </a:lnTo>
                <a:lnTo>
                  <a:pt x="191539" y="111477"/>
                </a:lnTo>
                <a:lnTo>
                  <a:pt x="197225" y="109514"/>
                </a:lnTo>
                <a:lnTo>
                  <a:pt x="202921" y="107253"/>
                </a:lnTo>
                <a:lnTo>
                  <a:pt x="210527" y="105745"/>
                </a:lnTo>
                <a:lnTo>
                  <a:pt x="219410" y="104740"/>
                </a:lnTo>
                <a:lnTo>
                  <a:pt x="229141" y="104070"/>
                </a:lnTo>
                <a:lnTo>
                  <a:pt x="238485" y="104576"/>
                </a:lnTo>
                <a:lnTo>
                  <a:pt x="247572" y="105866"/>
                </a:lnTo>
                <a:lnTo>
                  <a:pt x="256488" y="107678"/>
                </a:lnTo>
                <a:lnTo>
                  <a:pt x="263385" y="109839"/>
                </a:lnTo>
                <a:lnTo>
                  <a:pt x="268935" y="112232"/>
                </a:lnTo>
                <a:lnTo>
                  <a:pt x="277641" y="117431"/>
                </a:lnTo>
                <a:lnTo>
                  <a:pt x="284686" y="122916"/>
                </a:lnTo>
                <a:lnTo>
                  <a:pt x="294008" y="131359"/>
                </a:lnTo>
                <a:lnTo>
                  <a:pt x="299897" y="139584"/>
                </a:lnTo>
                <a:lnTo>
                  <a:pt x="304738" y="148637"/>
                </a:lnTo>
                <a:lnTo>
                  <a:pt x="306890" y="155836"/>
                </a:lnTo>
                <a:lnTo>
                  <a:pt x="307463" y="161947"/>
                </a:lnTo>
                <a:lnTo>
                  <a:pt x="307845" y="169830"/>
                </a:lnTo>
                <a:lnTo>
                  <a:pt x="308101" y="178896"/>
                </a:lnTo>
                <a:lnTo>
                  <a:pt x="307318" y="188750"/>
                </a:lnTo>
                <a:lnTo>
                  <a:pt x="305843" y="199129"/>
                </a:lnTo>
                <a:lnTo>
                  <a:pt x="303909" y="209858"/>
                </a:lnTo>
                <a:lnTo>
                  <a:pt x="300713" y="220822"/>
                </a:lnTo>
                <a:lnTo>
                  <a:pt x="296679" y="231940"/>
                </a:lnTo>
                <a:lnTo>
                  <a:pt x="292082" y="243163"/>
                </a:lnTo>
                <a:lnTo>
                  <a:pt x="288067" y="251597"/>
                </a:lnTo>
                <a:lnTo>
                  <a:pt x="284437" y="258172"/>
                </a:lnTo>
                <a:lnTo>
                  <a:pt x="276912" y="268970"/>
                </a:lnTo>
                <a:lnTo>
                  <a:pt x="272238" y="274517"/>
                </a:lnTo>
                <a:lnTo>
                  <a:pt x="267218" y="280120"/>
                </a:lnTo>
                <a:lnTo>
                  <a:pt x="254018" y="293965"/>
                </a:lnTo>
                <a:lnTo>
                  <a:pt x="226813" y="321586"/>
                </a:lnTo>
                <a:lnTo>
                  <a:pt x="220741" y="326739"/>
                </a:lnTo>
                <a:lnTo>
                  <a:pt x="214788" y="331127"/>
                </a:lnTo>
                <a:lnTo>
                  <a:pt x="208915" y="335005"/>
                </a:lnTo>
                <a:lnTo>
                  <a:pt x="202141" y="338542"/>
                </a:lnTo>
                <a:lnTo>
                  <a:pt x="194768" y="341853"/>
                </a:lnTo>
                <a:lnTo>
                  <a:pt x="186996" y="345013"/>
                </a:lnTo>
                <a:lnTo>
                  <a:pt x="179908" y="347119"/>
                </a:lnTo>
                <a:lnTo>
                  <a:pt x="173279" y="348524"/>
                </a:lnTo>
                <a:lnTo>
                  <a:pt x="166954" y="349460"/>
                </a:lnTo>
                <a:lnTo>
                  <a:pt x="157387" y="353040"/>
                </a:lnTo>
                <a:lnTo>
                  <a:pt x="153502" y="355329"/>
                </a:lnTo>
                <a:lnTo>
                  <a:pt x="145198" y="356854"/>
                </a:lnTo>
                <a:lnTo>
                  <a:pt x="133946" y="357871"/>
                </a:lnTo>
                <a:lnTo>
                  <a:pt x="103505" y="359302"/>
                </a:lnTo>
                <a:lnTo>
                  <a:pt x="97578" y="359503"/>
                </a:lnTo>
                <a:lnTo>
                  <a:pt x="85055" y="357732"/>
                </a:lnTo>
                <a:lnTo>
                  <a:pt x="68133" y="354647"/>
                </a:lnTo>
                <a:lnTo>
                  <a:pt x="34091" y="348043"/>
                </a:lnTo>
                <a:lnTo>
                  <a:pt x="23680" y="346282"/>
                </a:lnTo>
                <a:lnTo>
                  <a:pt x="0" y="342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1"/>
          <p:cNvSpPr/>
          <p:nvPr/>
        </p:nvSpPr>
        <p:spPr>
          <a:xfrm>
            <a:off x="8425023" y="4553627"/>
            <a:ext cx="295918" cy="374108"/>
          </a:xfrm>
          <a:custGeom>
            <a:avLst/>
            <a:gdLst/>
            <a:ahLst/>
            <a:cxnLst/>
            <a:rect l="0" t="0" r="0" b="0"/>
            <a:pathLst>
              <a:path w="295918" h="374108">
                <a:moveTo>
                  <a:pt x="141761" y="24088"/>
                </a:moveTo>
                <a:lnTo>
                  <a:pt x="128109" y="24088"/>
                </a:lnTo>
                <a:lnTo>
                  <a:pt x="123135" y="25040"/>
                </a:lnTo>
                <a:lnTo>
                  <a:pt x="115068" y="28639"/>
                </a:lnTo>
                <a:lnTo>
                  <a:pt x="108308" y="35953"/>
                </a:lnTo>
                <a:lnTo>
                  <a:pt x="100223" y="46506"/>
                </a:lnTo>
                <a:lnTo>
                  <a:pt x="94067" y="53321"/>
                </a:lnTo>
                <a:lnTo>
                  <a:pt x="80559" y="67560"/>
                </a:lnTo>
                <a:lnTo>
                  <a:pt x="68205" y="80238"/>
                </a:lnTo>
                <a:lnTo>
                  <a:pt x="62244" y="88191"/>
                </a:lnTo>
                <a:lnTo>
                  <a:pt x="56365" y="97304"/>
                </a:lnTo>
                <a:lnTo>
                  <a:pt x="50541" y="107188"/>
                </a:lnTo>
                <a:lnTo>
                  <a:pt x="41529" y="123251"/>
                </a:lnTo>
                <a:lnTo>
                  <a:pt x="34349" y="136740"/>
                </a:lnTo>
                <a:lnTo>
                  <a:pt x="27982" y="149086"/>
                </a:lnTo>
                <a:lnTo>
                  <a:pt x="24952" y="155997"/>
                </a:lnTo>
                <a:lnTo>
                  <a:pt x="21978" y="163462"/>
                </a:lnTo>
                <a:lnTo>
                  <a:pt x="19043" y="171296"/>
                </a:lnTo>
                <a:lnTo>
                  <a:pt x="16134" y="180330"/>
                </a:lnTo>
                <a:lnTo>
                  <a:pt x="13243" y="190162"/>
                </a:lnTo>
                <a:lnTo>
                  <a:pt x="10362" y="200526"/>
                </a:lnTo>
                <a:lnTo>
                  <a:pt x="8442" y="209341"/>
                </a:lnTo>
                <a:lnTo>
                  <a:pt x="7163" y="217122"/>
                </a:lnTo>
                <a:lnTo>
                  <a:pt x="6308" y="224215"/>
                </a:lnTo>
                <a:lnTo>
                  <a:pt x="4787" y="230848"/>
                </a:lnTo>
                <a:lnTo>
                  <a:pt x="2820" y="237176"/>
                </a:lnTo>
                <a:lnTo>
                  <a:pt x="557" y="243299"/>
                </a:lnTo>
                <a:lnTo>
                  <a:pt x="0" y="249286"/>
                </a:lnTo>
                <a:lnTo>
                  <a:pt x="581" y="255182"/>
                </a:lnTo>
                <a:lnTo>
                  <a:pt x="2816" y="266814"/>
                </a:lnTo>
                <a:lnTo>
                  <a:pt x="3807" y="278334"/>
                </a:lnTo>
                <a:lnTo>
                  <a:pt x="4249" y="287263"/>
                </a:lnTo>
                <a:lnTo>
                  <a:pt x="4366" y="290978"/>
                </a:lnTo>
                <a:lnTo>
                  <a:pt x="6350" y="297264"/>
                </a:lnTo>
                <a:lnTo>
                  <a:pt x="9577" y="305265"/>
                </a:lnTo>
                <a:lnTo>
                  <a:pt x="13634" y="314410"/>
                </a:lnTo>
                <a:lnTo>
                  <a:pt x="17291" y="321458"/>
                </a:lnTo>
                <a:lnTo>
                  <a:pt x="23894" y="331830"/>
                </a:lnTo>
                <a:lnTo>
                  <a:pt x="32966" y="343024"/>
                </a:lnTo>
                <a:lnTo>
                  <a:pt x="37799" y="347202"/>
                </a:lnTo>
                <a:lnTo>
                  <a:pt x="43878" y="351892"/>
                </a:lnTo>
                <a:lnTo>
                  <a:pt x="50789" y="356924"/>
                </a:lnTo>
                <a:lnTo>
                  <a:pt x="56349" y="360279"/>
                </a:lnTo>
                <a:lnTo>
                  <a:pt x="65065" y="364006"/>
                </a:lnTo>
                <a:lnTo>
                  <a:pt x="69676" y="365952"/>
                </a:lnTo>
                <a:lnTo>
                  <a:pt x="74654" y="368203"/>
                </a:lnTo>
                <a:lnTo>
                  <a:pt x="79878" y="370655"/>
                </a:lnTo>
                <a:lnTo>
                  <a:pt x="85266" y="372290"/>
                </a:lnTo>
                <a:lnTo>
                  <a:pt x="90763" y="373380"/>
                </a:lnTo>
                <a:lnTo>
                  <a:pt x="96332" y="374107"/>
                </a:lnTo>
                <a:lnTo>
                  <a:pt x="102902" y="373639"/>
                </a:lnTo>
                <a:lnTo>
                  <a:pt x="110141" y="372374"/>
                </a:lnTo>
                <a:lnTo>
                  <a:pt x="117824" y="370579"/>
                </a:lnTo>
                <a:lnTo>
                  <a:pt x="124851" y="368429"/>
                </a:lnTo>
                <a:lnTo>
                  <a:pt x="131440" y="366044"/>
                </a:lnTo>
                <a:lnTo>
                  <a:pt x="137738" y="363501"/>
                </a:lnTo>
                <a:lnTo>
                  <a:pt x="145746" y="359900"/>
                </a:lnTo>
                <a:lnTo>
                  <a:pt x="164806" y="350820"/>
                </a:lnTo>
                <a:lnTo>
                  <a:pt x="176174" y="343827"/>
                </a:lnTo>
                <a:lnTo>
                  <a:pt x="188516" y="335355"/>
                </a:lnTo>
                <a:lnTo>
                  <a:pt x="201507" y="325897"/>
                </a:lnTo>
                <a:lnTo>
                  <a:pt x="212071" y="317686"/>
                </a:lnTo>
                <a:lnTo>
                  <a:pt x="221019" y="310307"/>
                </a:lnTo>
                <a:lnTo>
                  <a:pt x="228891" y="303483"/>
                </a:lnTo>
                <a:lnTo>
                  <a:pt x="236042" y="297029"/>
                </a:lnTo>
                <a:lnTo>
                  <a:pt x="249070" y="284778"/>
                </a:lnTo>
                <a:lnTo>
                  <a:pt x="254258" y="278843"/>
                </a:lnTo>
                <a:lnTo>
                  <a:pt x="262562" y="267170"/>
                </a:lnTo>
                <a:lnTo>
                  <a:pt x="269428" y="255632"/>
                </a:lnTo>
                <a:lnTo>
                  <a:pt x="272593" y="249888"/>
                </a:lnTo>
                <a:lnTo>
                  <a:pt x="275655" y="242248"/>
                </a:lnTo>
                <a:lnTo>
                  <a:pt x="278648" y="233346"/>
                </a:lnTo>
                <a:lnTo>
                  <a:pt x="284516" y="214247"/>
                </a:lnTo>
                <a:lnTo>
                  <a:pt x="290297" y="196233"/>
                </a:lnTo>
                <a:lnTo>
                  <a:pt x="292221" y="188381"/>
                </a:lnTo>
                <a:lnTo>
                  <a:pt x="293502" y="181242"/>
                </a:lnTo>
                <a:lnTo>
                  <a:pt x="294357" y="174577"/>
                </a:lnTo>
                <a:lnTo>
                  <a:pt x="294927" y="168229"/>
                </a:lnTo>
                <a:lnTo>
                  <a:pt x="295307" y="162092"/>
                </a:lnTo>
                <a:lnTo>
                  <a:pt x="295729" y="150193"/>
                </a:lnTo>
                <a:lnTo>
                  <a:pt x="295917" y="138554"/>
                </a:lnTo>
                <a:lnTo>
                  <a:pt x="295014" y="131831"/>
                </a:lnTo>
                <a:lnTo>
                  <a:pt x="293460" y="124492"/>
                </a:lnTo>
                <a:lnTo>
                  <a:pt x="291472" y="116741"/>
                </a:lnTo>
                <a:lnTo>
                  <a:pt x="288242" y="108717"/>
                </a:lnTo>
                <a:lnTo>
                  <a:pt x="284182" y="100510"/>
                </a:lnTo>
                <a:lnTo>
                  <a:pt x="279572" y="92180"/>
                </a:lnTo>
                <a:lnTo>
                  <a:pt x="269368" y="72766"/>
                </a:lnTo>
                <a:lnTo>
                  <a:pt x="263980" y="62255"/>
                </a:lnTo>
                <a:lnTo>
                  <a:pt x="258484" y="54295"/>
                </a:lnTo>
                <a:lnTo>
                  <a:pt x="252913" y="48036"/>
                </a:lnTo>
                <a:lnTo>
                  <a:pt x="247294" y="42911"/>
                </a:lnTo>
                <a:lnTo>
                  <a:pt x="238513" y="32136"/>
                </a:lnTo>
                <a:lnTo>
                  <a:pt x="234838" y="26596"/>
                </a:lnTo>
                <a:lnTo>
                  <a:pt x="230482" y="22902"/>
                </a:lnTo>
                <a:lnTo>
                  <a:pt x="225674" y="20440"/>
                </a:lnTo>
                <a:lnTo>
                  <a:pt x="220564" y="18798"/>
                </a:lnTo>
                <a:lnTo>
                  <a:pt x="215251" y="16751"/>
                </a:lnTo>
                <a:lnTo>
                  <a:pt x="209804" y="14434"/>
                </a:lnTo>
                <a:lnTo>
                  <a:pt x="198673" y="9320"/>
                </a:lnTo>
                <a:lnTo>
                  <a:pt x="187375" y="3871"/>
                </a:lnTo>
                <a:lnTo>
                  <a:pt x="181696" y="2038"/>
                </a:lnTo>
                <a:lnTo>
                  <a:pt x="176004" y="815"/>
                </a:lnTo>
                <a:lnTo>
                  <a:pt x="170305" y="0"/>
                </a:lnTo>
                <a:lnTo>
                  <a:pt x="161744" y="409"/>
                </a:lnTo>
                <a:lnTo>
                  <a:pt x="151272" y="1634"/>
                </a:lnTo>
                <a:lnTo>
                  <a:pt x="139530" y="3404"/>
                </a:lnTo>
                <a:lnTo>
                  <a:pt x="129796" y="5536"/>
                </a:lnTo>
                <a:lnTo>
                  <a:pt x="121402" y="7910"/>
                </a:lnTo>
                <a:lnTo>
                  <a:pt x="90327" y="155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2"/>
          <p:cNvSpPr/>
          <p:nvPr/>
        </p:nvSpPr>
        <p:spPr>
          <a:xfrm>
            <a:off x="2035031" y="4367126"/>
            <a:ext cx="264711" cy="296092"/>
          </a:xfrm>
          <a:custGeom>
            <a:avLst/>
            <a:gdLst/>
            <a:ahLst/>
            <a:cxnLst/>
            <a:rect l="0" t="0" r="0" b="0"/>
            <a:pathLst>
              <a:path w="264711" h="296092">
                <a:moveTo>
                  <a:pt x="205248" y="21994"/>
                </a:moveTo>
                <a:lnTo>
                  <a:pt x="196147" y="17443"/>
                </a:lnTo>
                <a:lnTo>
                  <a:pt x="189138" y="12669"/>
                </a:lnTo>
                <a:lnTo>
                  <a:pt x="185936" y="10062"/>
                </a:lnTo>
                <a:lnTo>
                  <a:pt x="179838" y="7166"/>
                </a:lnTo>
                <a:lnTo>
                  <a:pt x="173000" y="5879"/>
                </a:lnTo>
                <a:lnTo>
                  <a:pt x="168509" y="5535"/>
                </a:lnTo>
                <a:lnTo>
                  <a:pt x="163611" y="5306"/>
                </a:lnTo>
                <a:lnTo>
                  <a:pt x="155582" y="4201"/>
                </a:lnTo>
                <a:lnTo>
                  <a:pt x="133962" y="433"/>
                </a:lnTo>
                <a:lnTo>
                  <a:pt x="117719" y="0"/>
                </a:lnTo>
                <a:lnTo>
                  <a:pt x="98318" y="664"/>
                </a:lnTo>
                <a:lnTo>
                  <a:pt x="46543" y="4022"/>
                </a:lnTo>
                <a:lnTo>
                  <a:pt x="43247" y="7155"/>
                </a:lnTo>
                <a:lnTo>
                  <a:pt x="42003" y="12101"/>
                </a:lnTo>
                <a:lnTo>
                  <a:pt x="42298" y="36020"/>
                </a:lnTo>
                <a:lnTo>
                  <a:pt x="41370" y="41822"/>
                </a:lnTo>
                <a:lnTo>
                  <a:pt x="39799" y="47596"/>
                </a:lnTo>
                <a:lnTo>
                  <a:pt x="37799" y="53349"/>
                </a:lnTo>
                <a:lnTo>
                  <a:pt x="36465" y="59090"/>
                </a:lnTo>
                <a:lnTo>
                  <a:pt x="35576" y="64822"/>
                </a:lnTo>
                <a:lnTo>
                  <a:pt x="34984" y="70548"/>
                </a:lnTo>
                <a:lnTo>
                  <a:pt x="34588" y="76271"/>
                </a:lnTo>
                <a:lnTo>
                  <a:pt x="34325" y="81991"/>
                </a:lnTo>
                <a:lnTo>
                  <a:pt x="34150" y="87709"/>
                </a:lnTo>
                <a:lnTo>
                  <a:pt x="33080" y="93427"/>
                </a:lnTo>
                <a:lnTo>
                  <a:pt x="31415" y="99143"/>
                </a:lnTo>
                <a:lnTo>
                  <a:pt x="29352" y="104859"/>
                </a:lnTo>
                <a:lnTo>
                  <a:pt x="27976" y="110575"/>
                </a:lnTo>
                <a:lnTo>
                  <a:pt x="27059" y="116291"/>
                </a:lnTo>
                <a:lnTo>
                  <a:pt x="26448" y="122006"/>
                </a:lnTo>
                <a:lnTo>
                  <a:pt x="25088" y="127721"/>
                </a:lnTo>
                <a:lnTo>
                  <a:pt x="23229" y="133436"/>
                </a:lnTo>
                <a:lnTo>
                  <a:pt x="21037" y="139151"/>
                </a:lnTo>
                <a:lnTo>
                  <a:pt x="18624" y="144866"/>
                </a:lnTo>
                <a:lnTo>
                  <a:pt x="16062" y="150581"/>
                </a:lnTo>
                <a:lnTo>
                  <a:pt x="10676" y="162011"/>
                </a:lnTo>
                <a:lnTo>
                  <a:pt x="5107" y="173441"/>
                </a:lnTo>
                <a:lnTo>
                  <a:pt x="3241" y="179156"/>
                </a:lnTo>
                <a:lnTo>
                  <a:pt x="1997" y="184871"/>
                </a:lnTo>
                <a:lnTo>
                  <a:pt x="0" y="198629"/>
                </a:lnTo>
                <a:lnTo>
                  <a:pt x="788" y="199758"/>
                </a:lnTo>
                <a:lnTo>
                  <a:pt x="2267" y="200511"/>
                </a:lnTo>
                <a:lnTo>
                  <a:pt x="4205" y="201012"/>
                </a:lnTo>
                <a:lnTo>
                  <a:pt x="8354" y="199442"/>
                </a:lnTo>
                <a:lnTo>
                  <a:pt x="13978" y="196490"/>
                </a:lnTo>
                <a:lnTo>
                  <a:pt x="20585" y="192617"/>
                </a:lnTo>
                <a:lnTo>
                  <a:pt x="28800" y="188130"/>
                </a:lnTo>
                <a:lnTo>
                  <a:pt x="48087" y="178064"/>
                </a:lnTo>
                <a:lnTo>
                  <a:pt x="57611" y="173666"/>
                </a:lnTo>
                <a:lnTo>
                  <a:pt x="66819" y="169781"/>
                </a:lnTo>
                <a:lnTo>
                  <a:pt x="75815" y="166239"/>
                </a:lnTo>
                <a:lnTo>
                  <a:pt x="86574" y="162925"/>
                </a:lnTo>
                <a:lnTo>
                  <a:pt x="98510" y="159763"/>
                </a:lnTo>
                <a:lnTo>
                  <a:pt x="111229" y="156702"/>
                </a:lnTo>
                <a:lnTo>
                  <a:pt x="121614" y="154662"/>
                </a:lnTo>
                <a:lnTo>
                  <a:pt x="130442" y="153301"/>
                </a:lnTo>
                <a:lnTo>
                  <a:pt x="138233" y="152395"/>
                </a:lnTo>
                <a:lnTo>
                  <a:pt x="146284" y="151790"/>
                </a:lnTo>
                <a:lnTo>
                  <a:pt x="154509" y="151387"/>
                </a:lnTo>
                <a:lnTo>
                  <a:pt x="170315" y="150940"/>
                </a:lnTo>
                <a:lnTo>
                  <a:pt x="183690" y="150741"/>
                </a:lnTo>
                <a:lnTo>
                  <a:pt x="189924" y="151640"/>
                </a:lnTo>
                <a:lnTo>
                  <a:pt x="195984" y="153192"/>
                </a:lnTo>
                <a:lnTo>
                  <a:pt x="201930" y="155179"/>
                </a:lnTo>
                <a:lnTo>
                  <a:pt x="207799" y="157457"/>
                </a:lnTo>
                <a:lnTo>
                  <a:pt x="213616" y="159927"/>
                </a:lnTo>
                <a:lnTo>
                  <a:pt x="225160" y="165212"/>
                </a:lnTo>
                <a:lnTo>
                  <a:pt x="236640" y="170737"/>
                </a:lnTo>
                <a:lnTo>
                  <a:pt x="241417" y="174496"/>
                </a:lnTo>
                <a:lnTo>
                  <a:pt x="245553" y="178906"/>
                </a:lnTo>
                <a:lnTo>
                  <a:pt x="249263" y="183752"/>
                </a:lnTo>
                <a:lnTo>
                  <a:pt x="252689" y="188888"/>
                </a:lnTo>
                <a:lnTo>
                  <a:pt x="255926" y="194216"/>
                </a:lnTo>
                <a:lnTo>
                  <a:pt x="259036" y="199673"/>
                </a:lnTo>
                <a:lnTo>
                  <a:pt x="262491" y="208278"/>
                </a:lnTo>
                <a:lnTo>
                  <a:pt x="264027" y="216229"/>
                </a:lnTo>
                <a:lnTo>
                  <a:pt x="264437" y="221016"/>
                </a:lnTo>
                <a:lnTo>
                  <a:pt x="264710" y="226113"/>
                </a:lnTo>
                <a:lnTo>
                  <a:pt x="262987" y="231416"/>
                </a:lnTo>
                <a:lnTo>
                  <a:pt x="259933" y="236856"/>
                </a:lnTo>
                <a:lnTo>
                  <a:pt x="255992" y="242387"/>
                </a:lnTo>
                <a:lnTo>
                  <a:pt x="249074" y="251074"/>
                </a:lnTo>
                <a:lnTo>
                  <a:pt x="245895" y="254724"/>
                </a:lnTo>
                <a:lnTo>
                  <a:pt x="241872" y="258110"/>
                </a:lnTo>
                <a:lnTo>
                  <a:pt x="237284" y="261319"/>
                </a:lnTo>
                <a:lnTo>
                  <a:pt x="232320" y="264412"/>
                </a:lnTo>
                <a:lnTo>
                  <a:pt x="227106" y="267426"/>
                </a:lnTo>
                <a:lnTo>
                  <a:pt x="216233" y="273314"/>
                </a:lnTo>
                <a:lnTo>
                  <a:pt x="209714" y="275266"/>
                </a:lnTo>
                <a:lnTo>
                  <a:pt x="202510" y="276566"/>
                </a:lnTo>
                <a:lnTo>
                  <a:pt x="194851" y="277434"/>
                </a:lnTo>
                <a:lnTo>
                  <a:pt x="184982" y="279917"/>
                </a:lnTo>
                <a:lnTo>
                  <a:pt x="173640" y="283478"/>
                </a:lnTo>
                <a:lnTo>
                  <a:pt x="161316" y="287756"/>
                </a:lnTo>
                <a:lnTo>
                  <a:pt x="150243" y="290609"/>
                </a:lnTo>
                <a:lnTo>
                  <a:pt x="140003" y="292510"/>
                </a:lnTo>
                <a:lnTo>
                  <a:pt x="130319" y="293778"/>
                </a:lnTo>
                <a:lnTo>
                  <a:pt x="120053" y="294623"/>
                </a:lnTo>
                <a:lnTo>
                  <a:pt x="109399" y="295187"/>
                </a:lnTo>
                <a:lnTo>
                  <a:pt x="81281" y="295980"/>
                </a:lnTo>
                <a:lnTo>
                  <a:pt x="74026" y="296091"/>
                </a:lnTo>
                <a:lnTo>
                  <a:pt x="69189" y="295213"/>
                </a:lnTo>
                <a:lnTo>
                  <a:pt x="65965" y="293675"/>
                </a:lnTo>
                <a:lnTo>
                  <a:pt x="59516" y="287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3"/>
          <p:cNvSpPr/>
          <p:nvPr/>
        </p:nvSpPr>
        <p:spPr>
          <a:xfrm>
            <a:off x="2394584" y="4364108"/>
            <a:ext cx="234945" cy="256073"/>
          </a:xfrm>
          <a:custGeom>
            <a:avLst/>
            <a:gdLst/>
            <a:ahLst/>
            <a:cxnLst/>
            <a:rect l="0" t="0" r="0" b="0"/>
            <a:pathLst>
              <a:path w="234945" h="256073">
                <a:moveTo>
                  <a:pt x="0" y="16439"/>
                </a:moveTo>
                <a:lnTo>
                  <a:pt x="4551" y="7337"/>
                </a:lnTo>
                <a:lnTo>
                  <a:pt x="7797" y="4656"/>
                </a:lnTo>
                <a:lnTo>
                  <a:pt x="11866" y="2869"/>
                </a:lnTo>
                <a:lnTo>
                  <a:pt x="16483" y="1677"/>
                </a:lnTo>
                <a:lnTo>
                  <a:pt x="20514" y="883"/>
                </a:lnTo>
                <a:lnTo>
                  <a:pt x="27532" y="0"/>
                </a:lnTo>
                <a:lnTo>
                  <a:pt x="34548" y="717"/>
                </a:lnTo>
                <a:lnTo>
                  <a:pt x="43987" y="2148"/>
                </a:lnTo>
                <a:lnTo>
                  <a:pt x="55042" y="4054"/>
                </a:lnTo>
                <a:lnTo>
                  <a:pt x="64318" y="6277"/>
                </a:lnTo>
                <a:lnTo>
                  <a:pt x="72406" y="8712"/>
                </a:lnTo>
                <a:lnTo>
                  <a:pt x="79703" y="11288"/>
                </a:lnTo>
                <a:lnTo>
                  <a:pt x="86473" y="13958"/>
                </a:lnTo>
                <a:lnTo>
                  <a:pt x="92892" y="16690"/>
                </a:lnTo>
                <a:lnTo>
                  <a:pt x="105103" y="22266"/>
                </a:lnTo>
                <a:lnTo>
                  <a:pt x="116880" y="27919"/>
                </a:lnTo>
                <a:lnTo>
                  <a:pt x="122688" y="31712"/>
                </a:lnTo>
                <a:lnTo>
                  <a:pt x="128464" y="36146"/>
                </a:lnTo>
                <a:lnTo>
                  <a:pt x="134221" y="41007"/>
                </a:lnTo>
                <a:lnTo>
                  <a:pt x="139010" y="45200"/>
                </a:lnTo>
                <a:lnTo>
                  <a:pt x="146873" y="52399"/>
                </a:lnTo>
                <a:lnTo>
                  <a:pt x="148398" y="55653"/>
                </a:lnTo>
                <a:lnTo>
                  <a:pt x="148462" y="58774"/>
                </a:lnTo>
                <a:lnTo>
                  <a:pt x="146946" y="64782"/>
                </a:lnTo>
                <a:lnTo>
                  <a:pt x="146272" y="70627"/>
                </a:lnTo>
                <a:lnTo>
                  <a:pt x="144187" y="73520"/>
                </a:lnTo>
                <a:lnTo>
                  <a:pt x="140893" y="76401"/>
                </a:lnTo>
                <a:lnTo>
                  <a:pt x="136791" y="79273"/>
                </a:lnTo>
                <a:lnTo>
                  <a:pt x="132152" y="82141"/>
                </a:lnTo>
                <a:lnTo>
                  <a:pt x="127154" y="85006"/>
                </a:lnTo>
                <a:lnTo>
                  <a:pt x="121917" y="87867"/>
                </a:lnTo>
                <a:lnTo>
                  <a:pt x="115568" y="89776"/>
                </a:lnTo>
                <a:lnTo>
                  <a:pt x="108478" y="91048"/>
                </a:lnTo>
                <a:lnTo>
                  <a:pt x="100894" y="91896"/>
                </a:lnTo>
                <a:lnTo>
                  <a:pt x="92980" y="93414"/>
                </a:lnTo>
                <a:lnTo>
                  <a:pt x="84847" y="95378"/>
                </a:lnTo>
                <a:lnTo>
                  <a:pt x="76567" y="97640"/>
                </a:lnTo>
                <a:lnTo>
                  <a:pt x="69142" y="99148"/>
                </a:lnTo>
                <a:lnTo>
                  <a:pt x="62288" y="100154"/>
                </a:lnTo>
                <a:lnTo>
                  <a:pt x="55813" y="100824"/>
                </a:lnTo>
                <a:lnTo>
                  <a:pt x="49591" y="102223"/>
                </a:lnTo>
                <a:lnTo>
                  <a:pt x="43538" y="104108"/>
                </a:lnTo>
                <a:lnTo>
                  <a:pt x="37598" y="106318"/>
                </a:lnTo>
                <a:lnTo>
                  <a:pt x="30781" y="107791"/>
                </a:lnTo>
                <a:lnTo>
                  <a:pt x="23378" y="108773"/>
                </a:lnTo>
                <a:lnTo>
                  <a:pt x="4618" y="110349"/>
                </a:lnTo>
                <a:lnTo>
                  <a:pt x="4984" y="111430"/>
                </a:lnTo>
                <a:lnTo>
                  <a:pt x="10470" y="115172"/>
                </a:lnTo>
                <a:lnTo>
                  <a:pt x="14600" y="116552"/>
                </a:lnTo>
                <a:lnTo>
                  <a:pt x="19259" y="117471"/>
                </a:lnTo>
                <a:lnTo>
                  <a:pt x="24269" y="118084"/>
                </a:lnTo>
                <a:lnTo>
                  <a:pt x="55237" y="123844"/>
                </a:lnTo>
                <a:lnTo>
                  <a:pt x="76830" y="128048"/>
                </a:lnTo>
                <a:lnTo>
                  <a:pt x="96940" y="133707"/>
                </a:lnTo>
                <a:lnTo>
                  <a:pt x="116062" y="140338"/>
                </a:lnTo>
                <a:lnTo>
                  <a:pt x="149691" y="153420"/>
                </a:lnTo>
                <a:lnTo>
                  <a:pt x="174162" y="162410"/>
                </a:lnTo>
                <a:lnTo>
                  <a:pt x="182783" y="166140"/>
                </a:lnTo>
                <a:lnTo>
                  <a:pt x="189483" y="169580"/>
                </a:lnTo>
                <a:lnTo>
                  <a:pt x="194902" y="172825"/>
                </a:lnTo>
                <a:lnTo>
                  <a:pt x="200420" y="176894"/>
                </a:lnTo>
                <a:lnTo>
                  <a:pt x="206004" y="181511"/>
                </a:lnTo>
                <a:lnTo>
                  <a:pt x="216335" y="190770"/>
                </a:lnTo>
                <a:lnTo>
                  <a:pt x="224102" y="198060"/>
                </a:lnTo>
                <a:lnTo>
                  <a:pt x="227506" y="202289"/>
                </a:lnTo>
                <a:lnTo>
                  <a:pt x="230729" y="207014"/>
                </a:lnTo>
                <a:lnTo>
                  <a:pt x="233829" y="212070"/>
                </a:lnTo>
                <a:lnTo>
                  <a:pt x="234944" y="216392"/>
                </a:lnTo>
                <a:lnTo>
                  <a:pt x="234734" y="220226"/>
                </a:lnTo>
                <a:lnTo>
                  <a:pt x="233642" y="223735"/>
                </a:lnTo>
                <a:lnTo>
                  <a:pt x="229889" y="230173"/>
                </a:lnTo>
                <a:lnTo>
                  <a:pt x="227554" y="233223"/>
                </a:lnTo>
                <a:lnTo>
                  <a:pt x="224093" y="236209"/>
                </a:lnTo>
                <a:lnTo>
                  <a:pt x="219881" y="239152"/>
                </a:lnTo>
                <a:lnTo>
                  <a:pt x="215167" y="242067"/>
                </a:lnTo>
                <a:lnTo>
                  <a:pt x="210120" y="244011"/>
                </a:lnTo>
                <a:lnTo>
                  <a:pt x="204850" y="245305"/>
                </a:lnTo>
                <a:lnTo>
                  <a:pt x="199432" y="246169"/>
                </a:lnTo>
                <a:lnTo>
                  <a:pt x="169052" y="251936"/>
                </a:lnTo>
                <a:lnTo>
                  <a:pt x="156517" y="253447"/>
                </a:lnTo>
                <a:lnTo>
                  <a:pt x="143397" y="254454"/>
                </a:lnTo>
                <a:lnTo>
                  <a:pt x="118977" y="255574"/>
                </a:lnTo>
                <a:lnTo>
                  <a:pt x="101774" y="256072"/>
                </a:lnTo>
                <a:lnTo>
                  <a:pt x="93567" y="255251"/>
                </a:lnTo>
                <a:lnTo>
                  <a:pt x="85238" y="253753"/>
                </a:lnTo>
                <a:lnTo>
                  <a:pt x="64992" y="249053"/>
                </a:lnTo>
                <a:lnTo>
                  <a:pt x="63330" y="247715"/>
                </a:lnTo>
                <a:lnTo>
                  <a:pt x="62223" y="245871"/>
                </a:lnTo>
                <a:lnTo>
                  <a:pt x="60008" y="2393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4"/>
          <p:cNvSpPr/>
          <p:nvPr/>
        </p:nvSpPr>
        <p:spPr>
          <a:xfrm>
            <a:off x="2713253" y="4346257"/>
            <a:ext cx="306465" cy="282373"/>
          </a:xfrm>
          <a:custGeom>
            <a:avLst/>
            <a:gdLst/>
            <a:ahLst/>
            <a:cxnLst/>
            <a:rect l="0" t="0" r="0" b="0"/>
            <a:pathLst>
              <a:path w="306465" h="282373">
                <a:moveTo>
                  <a:pt x="118529" y="42863"/>
                </a:moveTo>
                <a:lnTo>
                  <a:pt x="95775" y="47413"/>
                </a:lnTo>
                <a:lnTo>
                  <a:pt x="88119" y="50659"/>
                </a:lnTo>
                <a:lnTo>
                  <a:pt x="82064" y="54728"/>
                </a:lnTo>
                <a:lnTo>
                  <a:pt x="72795" y="63376"/>
                </a:lnTo>
                <a:lnTo>
                  <a:pt x="61269" y="74552"/>
                </a:lnTo>
                <a:lnTo>
                  <a:pt x="35271" y="100423"/>
                </a:lnTo>
                <a:lnTo>
                  <a:pt x="29686" y="108859"/>
                </a:lnTo>
                <a:lnTo>
                  <a:pt x="24058" y="119245"/>
                </a:lnTo>
                <a:lnTo>
                  <a:pt x="18401" y="130932"/>
                </a:lnTo>
                <a:lnTo>
                  <a:pt x="14629" y="140628"/>
                </a:lnTo>
                <a:lnTo>
                  <a:pt x="12115" y="148997"/>
                </a:lnTo>
                <a:lnTo>
                  <a:pt x="10439" y="156481"/>
                </a:lnTo>
                <a:lnTo>
                  <a:pt x="8369" y="163376"/>
                </a:lnTo>
                <a:lnTo>
                  <a:pt x="6036" y="169877"/>
                </a:lnTo>
                <a:lnTo>
                  <a:pt x="3529" y="176117"/>
                </a:lnTo>
                <a:lnTo>
                  <a:pt x="1857" y="182181"/>
                </a:lnTo>
                <a:lnTo>
                  <a:pt x="743" y="188129"/>
                </a:lnTo>
                <a:lnTo>
                  <a:pt x="0" y="193999"/>
                </a:lnTo>
                <a:lnTo>
                  <a:pt x="1410" y="201723"/>
                </a:lnTo>
                <a:lnTo>
                  <a:pt x="4254" y="210682"/>
                </a:lnTo>
                <a:lnTo>
                  <a:pt x="8056" y="220465"/>
                </a:lnTo>
                <a:lnTo>
                  <a:pt x="11543" y="228892"/>
                </a:lnTo>
                <a:lnTo>
                  <a:pt x="14820" y="236415"/>
                </a:lnTo>
                <a:lnTo>
                  <a:pt x="17957" y="243335"/>
                </a:lnTo>
                <a:lnTo>
                  <a:pt x="22906" y="248901"/>
                </a:lnTo>
                <a:lnTo>
                  <a:pt x="29063" y="253564"/>
                </a:lnTo>
                <a:lnTo>
                  <a:pt x="36025" y="257625"/>
                </a:lnTo>
                <a:lnTo>
                  <a:pt x="45429" y="261285"/>
                </a:lnTo>
                <a:lnTo>
                  <a:pt x="56460" y="264678"/>
                </a:lnTo>
                <a:lnTo>
                  <a:pt x="68577" y="267892"/>
                </a:lnTo>
                <a:lnTo>
                  <a:pt x="89661" y="274003"/>
                </a:lnTo>
                <a:lnTo>
                  <a:pt x="99284" y="276966"/>
                </a:lnTo>
                <a:lnTo>
                  <a:pt x="109509" y="278942"/>
                </a:lnTo>
                <a:lnTo>
                  <a:pt x="120136" y="280259"/>
                </a:lnTo>
                <a:lnTo>
                  <a:pt x="131030" y="281137"/>
                </a:lnTo>
                <a:lnTo>
                  <a:pt x="141151" y="281722"/>
                </a:lnTo>
                <a:lnTo>
                  <a:pt x="160015" y="282372"/>
                </a:lnTo>
                <a:lnTo>
                  <a:pt x="169047" y="281593"/>
                </a:lnTo>
                <a:lnTo>
                  <a:pt x="177925" y="280122"/>
                </a:lnTo>
                <a:lnTo>
                  <a:pt x="186701" y="278188"/>
                </a:lnTo>
                <a:lnTo>
                  <a:pt x="197315" y="274993"/>
                </a:lnTo>
                <a:lnTo>
                  <a:pt x="209153" y="270959"/>
                </a:lnTo>
                <a:lnTo>
                  <a:pt x="221807" y="266364"/>
                </a:lnTo>
                <a:lnTo>
                  <a:pt x="232148" y="261397"/>
                </a:lnTo>
                <a:lnTo>
                  <a:pt x="240948" y="256179"/>
                </a:lnTo>
                <a:lnTo>
                  <a:pt x="248719" y="250796"/>
                </a:lnTo>
                <a:lnTo>
                  <a:pt x="255805" y="245303"/>
                </a:lnTo>
                <a:lnTo>
                  <a:pt x="262434" y="239735"/>
                </a:lnTo>
                <a:lnTo>
                  <a:pt x="268758" y="234119"/>
                </a:lnTo>
                <a:lnTo>
                  <a:pt x="280865" y="222798"/>
                </a:lnTo>
                <a:lnTo>
                  <a:pt x="286761" y="217112"/>
                </a:lnTo>
                <a:lnTo>
                  <a:pt x="291643" y="211416"/>
                </a:lnTo>
                <a:lnTo>
                  <a:pt x="295851" y="205714"/>
                </a:lnTo>
                <a:lnTo>
                  <a:pt x="299609" y="200008"/>
                </a:lnTo>
                <a:lnTo>
                  <a:pt x="302114" y="194299"/>
                </a:lnTo>
                <a:lnTo>
                  <a:pt x="303784" y="188587"/>
                </a:lnTo>
                <a:lnTo>
                  <a:pt x="304897" y="182875"/>
                </a:lnTo>
                <a:lnTo>
                  <a:pt x="305639" y="176209"/>
                </a:lnTo>
                <a:lnTo>
                  <a:pt x="306134" y="168908"/>
                </a:lnTo>
                <a:lnTo>
                  <a:pt x="306464" y="161183"/>
                </a:lnTo>
                <a:lnTo>
                  <a:pt x="305732" y="154128"/>
                </a:lnTo>
                <a:lnTo>
                  <a:pt x="304291" y="147519"/>
                </a:lnTo>
                <a:lnTo>
                  <a:pt x="302378" y="141209"/>
                </a:lnTo>
                <a:lnTo>
                  <a:pt x="300150" y="135097"/>
                </a:lnTo>
                <a:lnTo>
                  <a:pt x="297712" y="129117"/>
                </a:lnTo>
                <a:lnTo>
                  <a:pt x="295134" y="123226"/>
                </a:lnTo>
                <a:lnTo>
                  <a:pt x="291511" y="117393"/>
                </a:lnTo>
                <a:lnTo>
                  <a:pt x="287190" y="111599"/>
                </a:lnTo>
                <a:lnTo>
                  <a:pt x="282405" y="105832"/>
                </a:lnTo>
                <a:lnTo>
                  <a:pt x="277310" y="100082"/>
                </a:lnTo>
                <a:lnTo>
                  <a:pt x="266568" y="88614"/>
                </a:lnTo>
                <a:lnTo>
                  <a:pt x="260084" y="82888"/>
                </a:lnTo>
                <a:lnTo>
                  <a:pt x="252904" y="77166"/>
                </a:lnTo>
                <a:lnTo>
                  <a:pt x="245260" y="71447"/>
                </a:lnTo>
                <a:lnTo>
                  <a:pt x="236354" y="65729"/>
                </a:lnTo>
                <a:lnTo>
                  <a:pt x="226606" y="60012"/>
                </a:lnTo>
                <a:lnTo>
                  <a:pt x="216298" y="54296"/>
                </a:lnTo>
                <a:lnTo>
                  <a:pt x="206568" y="49532"/>
                </a:lnTo>
                <a:lnTo>
                  <a:pt x="197224" y="45404"/>
                </a:lnTo>
                <a:lnTo>
                  <a:pt x="188138" y="41699"/>
                </a:lnTo>
                <a:lnTo>
                  <a:pt x="179222" y="37325"/>
                </a:lnTo>
                <a:lnTo>
                  <a:pt x="170421" y="32503"/>
                </a:lnTo>
                <a:lnTo>
                  <a:pt x="161696" y="27384"/>
                </a:lnTo>
                <a:lnTo>
                  <a:pt x="152070" y="23018"/>
                </a:lnTo>
                <a:lnTo>
                  <a:pt x="141842" y="19156"/>
                </a:lnTo>
                <a:lnTo>
                  <a:pt x="131213" y="15628"/>
                </a:lnTo>
                <a:lnTo>
                  <a:pt x="121270" y="13276"/>
                </a:lnTo>
                <a:lnTo>
                  <a:pt x="111784" y="11708"/>
                </a:lnTo>
                <a:lnTo>
                  <a:pt x="102602" y="10663"/>
                </a:lnTo>
                <a:lnTo>
                  <a:pt x="92671" y="9013"/>
                </a:lnTo>
                <a:lnTo>
                  <a:pt x="82240" y="6962"/>
                </a:lnTo>
                <a:lnTo>
                  <a:pt x="499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5"/>
          <p:cNvSpPr/>
          <p:nvPr/>
        </p:nvSpPr>
        <p:spPr>
          <a:xfrm>
            <a:off x="3123247" y="4440554"/>
            <a:ext cx="365022" cy="32992"/>
          </a:xfrm>
          <a:custGeom>
            <a:avLst/>
            <a:gdLst/>
            <a:ahLst/>
            <a:cxnLst/>
            <a:rect l="0" t="0" r="0" b="0"/>
            <a:pathLst>
              <a:path w="365022" h="32992">
                <a:moveTo>
                  <a:pt x="0" y="0"/>
                </a:moveTo>
                <a:lnTo>
                  <a:pt x="18203" y="4552"/>
                </a:lnTo>
                <a:lnTo>
                  <a:pt x="39840" y="9325"/>
                </a:lnTo>
                <a:lnTo>
                  <a:pt x="52278" y="11932"/>
                </a:lnTo>
                <a:lnTo>
                  <a:pt x="63427" y="13670"/>
                </a:lnTo>
                <a:lnTo>
                  <a:pt x="73717" y="14829"/>
                </a:lnTo>
                <a:lnTo>
                  <a:pt x="83434" y="15601"/>
                </a:lnTo>
                <a:lnTo>
                  <a:pt x="92770" y="16116"/>
                </a:lnTo>
                <a:lnTo>
                  <a:pt x="110764" y="16688"/>
                </a:lnTo>
                <a:lnTo>
                  <a:pt x="123373" y="17793"/>
                </a:lnTo>
                <a:lnTo>
                  <a:pt x="155162" y="21561"/>
                </a:lnTo>
                <a:lnTo>
                  <a:pt x="170117" y="22947"/>
                </a:lnTo>
                <a:lnTo>
                  <a:pt x="183896" y="23871"/>
                </a:lnTo>
                <a:lnTo>
                  <a:pt x="196892" y="24487"/>
                </a:lnTo>
                <a:lnTo>
                  <a:pt x="234193" y="27710"/>
                </a:lnTo>
                <a:lnTo>
                  <a:pt x="256141" y="29904"/>
                </a:lnTo>
                <a:lnTo>
                  <a:pt x="278393" y="31366"/>
                </a:lnTo>
                <a:lnTo>
                  <a:pt x="300848" y="32341"/>
                </a:lnTo>
                <a:lnTo>
                  <a:pt x="323438" y="32991"/>
                </a:lnTo>
                <a:lnTo>
                  <a:pt x="338498" y="32472"/>
                </a:lnTo>
                <a:lnTo>
                  <a:pt x="348538" y="31173"/>
                </a:lnTo>
                <a:lnTo>
                  <a:pt x="364651" y="26795"/>
                </a:lnTo>
                <a:lnTo>
                  <a:pt x="365021" y="25484"/>
                </a:lnTo>
                <a:lnTo>
                  <a:pt x="364315" y="23657"/>
                </a:lnTo>
                <a:lnTo>
                  <a:pt x="360045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6"/>
          <p:cNvSpPr/>
          <p:nvPr/>
        </p:nvSpPr>
        <p:spPr>
          <a:xfrm>
            <a:off x="3260407" y="4303395"/>
            <a:ext cx="85726" cy="25718"/>
          </a:xfrm>
          <a:custGeom>
            <a:avLst/>
            <a:gdLst/>
            <a:ahLst/>
            <a:cxnLst/>
            <a:rect l="0" t="0" r="0" b="0"/>
            <a:pathLst>
              <a:path w="85726" h="25718">
                <a:moveTo>
                  <a:pt x="0" y="25717"/>
                </a:moveTo>
                <a:lnTo>
                  <a:pt x="13652" y="21167"/>
                </a:lnTo>
                <a:lnTo>
                  <a:pt x="18627" y="18873"/>
                </a:lnTo>
                <a:lnTo>
                  <a:pt x="22895" y="16392"/>
                </a:lnTo>
                <a:lnTo>
                  <a:pt x="26693" y="13786"/>
                </a:lnTo>
                <a:lnTo>
                  <a:pt x="31131" y="12048"/>
                </a:lnTo>
                <a:lnTo>
                  <a:pt x="35994" y="10889"/>
                </a:lnTo>
                <a:lnTo>
                  <a:pt x="41141" y="10117"/>
                </a:lnTo>
                <a:lnTo>
                  <a:pt x="45524" y="9602"/>
                </a:lnTo>
                <a:lnTo>
                  <a:pt x="49400" y="9259"/>
                </a:lnTo>
                <a:lnTo>
                  <a:pt x="52936" y="9030"/>
                </a:lnTo>
                <a:lnTo>
                  <a:pt x="58150" y="7925"/>
                </a:lnTo>
                <a:lnTo>
                  <a:pt x="64485" y="6236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7"/>
          <p:cNvSpPr/>
          <p:nvPr/>
        </p:nvSpPr>
        <p:spPr>
          <a:xfrm>
            <a:off x="3260407" y="4534852"/>
            <a:ext cx="73068" cy="34291"/>
          </a:xfrm>
          <a:custGeom>
            <a:avLst/>
            <a:gdLst/>
            <a:ahLst/>
            <a:cxnLst/>
            <a:rect l="0" t="0" r="0" b="0"/>
            <a:pathLst>
              <a:path w="73068" h="34291">
                <a:moveTo>
                  <a:pt x="0" y="0"/>
                </a:moveTo>
                <a:lnTo>
                  <a:pt x="61292" y="0"/>
                </a:lnTo>
                <a:lnTo>
                  <a:pt x="66579" y="953"/>
                </a:lnTo>
                <a:lnTo>
                  <a:pt x="70103" y="2540"/>
                </a:lnTo>
                <a:lnTo>
                  <a:pt x="72453" y="4551"/>
                </a:lnTo>
                <a:lnTo>
                  <a:pt x="73067" y="5892"/>
                </a:lnTo>
                <a:lnTo>
                  <a:pt x="72524" y="6785"/>
                </a:lnTo>
                <a:lnTo>
                  <a:pt x="71209" y="7381"/>
                </a:lnTo>
                <a:lnTo>
                  <a:pt x="62128" y="10583"/>
                </a:lnTo>
                <a:lnTo>
                  <a:pt x="55706" y="12770"/>
                </a:lnTo>
                <a:lnTo>
                  <a:pt x="50473" y="14229"/>
                </a:lnTo>
                <a:lnTo>
                  <a:pt x="46031" y="15201"/>
                </a:lnTo>
                <a:lnTo>
                  <a:pt x="42117" y="15849"/>
                </a:lnTo>
                <a:lnTo>
                  <a:pt x="38556" y="17234"/>
                </a:lnTo>
                <a:lnTo>
                  <a:pt x="35229" y="19109"/>
                </a:lnTo>
                <a:lnTo>
                  <a:pt x="32059" y="21312"/>
                </a:lnTo>
                <a:lnTo>
                  <a:pt x="28992" y="22781"/>
                </a:lnTo>
                <a:lnTo>
                  <a:pt x="25996" y="23760"/>
                </a:lnTo>
                <a:lnTo>
                  <a:pt x="23045" y="24412"/>
                </a:lnTo>
                <a:lnTo>
                  <a:pt x="20126" y="24847"/>
                </a:lnTo>
                <a:lnTo>
                  <a:pt x="17227" y="25137"/>
                </a:lnTo>
                <a:lnTo>
                  <a:pt x="14342" y="25331"/>
                </a:lnTo>
                <a:lnTo>
                  <a:pt x="12419" y="26412"/>
                </a:lnTo>
                <a:lnTo>
                  <a:pt x="11137" y="28086"/>
                </a:lnTo>
                <a:lnTo>
                  <a:pt x="10282" y="30154"/>
                </a:lnTo>
                <a:lnTo>
                  <a:pt x="10665" y="31533"/>
                </a:lnTo>
                <a:lnTo>
                  <a:pt x="11873" y="32452"/>
                </a:lnTo>
                <a:lnTo>
                  <a:pt x="13630" y="33065"/>
                </a:lnTo>
                <a:lnTo>
                  <a:pt x="16706" y="33473"/>
                </a:lnTo>
                <a:lnTo>
                  <a:pt x="20663" y="33745"/>
                </a:lnTo>
                <a:lnTo>
                  <a:pt x="25205" y="33927"/>
                </a:lnTo>
                <a:lnTo>
                  <a:pt x="35332" y="34129"/>
                </a:lnTo>
                <a:lnTo>
                  <a:pt x="5143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8"/>
          <p:cNvSpPr/>
          <p:nvPr/>
        </p:nvSpPr>
        <p:spPr>
          <a:xfrm>
            <a:off x="3545737" y="4270697"/>
            <a:ext cx="254739" cy="315588"/>
          </a:xfrm>
          <a:custGeom>
            <a:avLst/>
            <a:gdLst/>
            <a:ahLst/>
            <a:cxnLst/>
            <a:rect l="0" t="0" r="0" b="0"/>
            <a:pathLst>
              <a:path w="254739" h="315588">
                <a:moveTo>
                  <a:pt x="91860" y="66988"/>
                </a:moveTo>
                <a:lnTo>
                  <a:pt x="96411" y="57886"/>
                </a:lnTo>
                <a:lnTo>
                  <a:pt x="98645" y="48338"/>
                </a:lnTo>
                <a:lnTo>
                  <a:pt x="99241" y="43124"/>
                </a:lnTo>
                <a:lnTo>
                  <a:pt x="102443" y="34792"/>
                </a:lnTo>
                <a:lnTo>
                  <a:pt x="106088" y="27913"/>
                </a:lnTo>
                <a:lnTo>
                  <a:pt x="107709" y="21681"/>
                </a:lnTo>
                <a:lnTo>
                  <a:pt x="110046" y="19638"/>
                </a:lnTo>
                <a:lnTo>
                  <a:pt x="113509" y="18276"/>
                </a:lnTo>
                <a:lnTo>
                  <a:pt x="117722" y="17369"/>
                </a:lnTo>
                <a:lnTo>
                  <a:pt x="124944" y="13820"/>
                </a:lnTo>
                <a:lnTo>
                  <a:pt x="132282" y="9068"/>
                </a:lnTo>
                <a:lnTo>
                  <a:pt x="136905" y="6467"/>
                </a:lnTo>
                <a:lnTo>
                  <a:pt x="141893" y="3780"/>
                </a:lnTo>
                <a:lnTo>
                  <a:pt x="146170" y="1989"/>
                </a:lnTo>
                <a:lnTo>
                  <a:pt x="153463" y="0"/>
                </a:lnTo>
                <a:lnTo>
                  <a:pt x="158646" y="422"/>
                </a:lnTo>
                <a:lnTo>
                  <a:pt x="164959" y="1655"/>
                </a:lnTo>
                <a:lnTo>
                  <a:pt x="172025" y="3430"/>
                </a:lnTo>
                <a:lnTo>
                  <a:pt x="177689" y="5566"/>
                </a:lnTo>
                <a:lnTo>
                  <a:pt x="182416" y="7942"/>
                </a:lnTo>
                <a:lnTo>
                  <a:pt x="186521" y="10479"/>
                </a:lnTo>
                <a:lnTo>
                  <a:pt x="192115" y="13123"/>
                </a:lnTo>
                <a:lnTo>
                  <a:pt x="198702" y="15838"/>
                </a:lnTo>
                <a:lnTo>
                  <a:pt x="205951" y="18600"/>
                </a:lnTo>
                <a:lnTo>
                  <a:pt x="212687" y="21394"/>
                </a:lnTo>
                <a:lnTo>
                  <a:pt x="219085" y="24210"/>
                </a:lnTo>
                <a:lnTo>
                  <a:pt x="225254" y="27039"/>
                </a:lnTo>
                <a:lnTo>
                  <a:pt x="229367" y="29878"/>
                </a:lnTo>
                <a:lnTo>
                  <a:pt x="232109" y="32723"/>
                </a:lnTo>
                <a:lnTo>
                  <a:pt x="236108" y="40329"/>
                </a:lnTo>
                <a:lnTo>
                  <a:pt x="238507" y="46358"/>
                </a:lnTo>
                <a:lnTo>
                  <a:pt x="241060" y="53234"/>
                </a:lnTo>
                <a:lnTo>
                  <a:pt x="242762" y="58772"/>
                </a:lnTo>
                <a:lnTo>
                  <a:pt x="244652" y="67463"/>
                </a:lnTo>
                <a:lnTo>
                  <a:pt x="245493" y="77042"/>
                </a:lnTo>
                <a:lnTo>
                  <a:pt x="245717" y="82263"/>
                </a:lnTo>
                <a:lnTo>
                  <a:pt x="244914" y="86696"/>
                </a:lnTo>
                <a:lnTo>
                  <a:pt x="241482" y="94162"/>
                </a:lnTo>
                <a:lnTo>
                  <a:pt x="234194" y="108271"/>
                </a:lnTo>
                <a:lnTo>
                  <a:pt x="228780" y="116451"/>
                </a:lnTo>
                <a:lnTo>
                  <a:pt x="221293" y="125166"/>
                </a:lnTo>
                <a:lnTo>
                  <a:pt x="208441" y="138565"/>
                </a:lnTo>
                <a:lnTo>
                  <a:pt x="201013" y="145186"/>
                </a:lnTo>
                <a:lnTo>
                  <a:pt x="193204" y="151504"/>
                </a:lnTo>
                <a:lnTo>
                  <a:pt x="185140" y="157623"/>
                </a:lnTo>
                <a:lnTo>
                  <a:pt x="177859" y="163605"/>
                </a:lnTo>
                <a:lnTo>
                  <a:pt x="171100" y="169500"/>
                </a:lnTo>
                <a:lnTo>
                  <a:pt x="164690" y="175334"/>
                </a:lnTo>
                <a:lnTo>
                  <a:pt x="157558" y="180176"/>
                </a:lnTo>
                <a:lnTo>
                  <a:pt x="149946" y="184357"/>
                </a:lnTo>
                <a:lnTo>
                  <a:pt x="142014" y="188096"/>
                </a:lnTo>
                <a:lnTo>
                  <a:pt x="131964" y="193447"/>
                </a:lnTo>
                <a:lnTo>
                  <a:pt x="89233" y="217486"/>
                </a:lnTo>
                <a:lnTo>
                  <a:pt x="81537" y="221612"/>
                </a:lnTo>
                <a:lnTo>
                  <a:pt x="75453" y="226268"/>
                </a:lnTo>
                <a:lnTo>
                  <a:pt x="70444" y="231277"/>
                </a:lnTo>
                <a:lnTo>
                  <a:pt x="66153" y="236522"/>
                </a:lnTo>
                <a:lnTo>
                  <a:pt x="61387" y="240970"/>
                </a:lnTo>
                <a:lnTo>
                  <a:pt x="56305" y="244889"/>
                </a:lnTo>
                <a:lnTo>
                  <a:pt x="51011" y="248453"/>
                </a:lnTo>
                <a:lnTo>
                  <a:pt x="46530" y="251782"/>
                </a:lnTo>
                <a:lnTo>
                  <a:pt x="39011" y="258021"/>
                </a:lnTo>
                <a:lnTo>
                  <a:pt x="33767" y="262923"/>
                </a:lnTo>
                <a:lnTo>
                  <a:pt x="5788" y="290310"/>
                </a:lnTo>
                <a:lnTo>
                  <a:pt x="3046" y="293974"/>
                </a:lnTo>
                <a:lnTo>
                  <a:pt x="0" y="300585"/>
                </a:lnTo>
                <a:lnTo>
                  <a:pt x="1092" y="302730"/>
                </a:lnTo>
                <a:lnTo>
                  <a:pt x="3726" y="304159"/>
                </a:lnTo>
                <a:lnTo>
                  <a:pt x="7386" y="305112"/>
                </a:lnTo>
                <a:lnTo>
                  <a:pt x="13994" y="308711"/>
                </a:lnTo>
                <a:lnTo>
                  <a:pt x="17089" y="311003"/>
                </a:lnTo>
                <a:lnTo>
                  <a:pt x="23069" y="313552"/>
                </a:lnTo>
                <a:lnTo>
                  <a:pt x="29853" y="314684"/>
                </a:lnTo>
                <a:lnTo>
                  <a:pt x="34330" y="314986"/>
                </a:lnTo>
                <a:lnTo>
                  <a:pt x="39219" y="315187"/>
                </a:lnTo>
                <a:lnTo>
                  <a:pt x="49731" y="315411"/>
                </a:lnTo>
                <a:lnTo>
                  <a:pt x="229451" y="315587"/>
                </a:lnTo>
                <a:lnTo>
                  <a:pt x="235975" y="314636"/>
                </a:lnTo>
                <a:lnTo>
                  <a:pt x="241277" y="313049"/>
                </a:lnTo>
                <a:lnTo>
                  <a:pt x="254738" y="3070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9"/>
          <p:cNvSpPr/>
          <p:nvPr/>
        </p:nvSpPr>
        <p:spPr>
          <a:xfrm>
            <a:off x="3937634" y="438054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0"/>
                </a:moveTo>
                <a:lnTo>
                  <a:pt x="69372" y="0"/>
                </a:lnTo>
                <a:lnTo>
                  <a:pt x="88159" y="953"/>
                </a:lnTo>
                <a:lnTo>
                  <a:pt x="102587" y="2540"/>
                </a:lnTo>
                <a:lnTo>
                  <a:pt x="114112" y="4551"/>
                </a:lnTo>
                <a:lnTo>
                  <a:pt x="132272" y="6844"/>
                </a:lnTo>
                <a:lnTo>
                  <a:pt x="23145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0"/>
          <p:cNvSpPr/>
          <p:nvPr/>
        </p:nvSpPr>
        <p:spPr>
          <a:xfrm>
            <a:off x="3946207" y="4440554"/>
            <a:ext cx="240031" cy="34292"/>
          </a:xfrm>
          <a:custGeom>
            <a:avLst/>
            <a:gdLst/>
            <a:ahLst/>
            <a:cxnLst/>
            <a:rect l="0" t="0" r="0" b="0"/>
            <a:pathLst>
              <a:path w="240031" h="34292">
                <a:moveTo>
                  <a:pt x="0" y="0"/>
                </a:moveTo>
                <a:lnTo>
                  <a:pt x="22755" y="4552"/>
                </a:lnTo>
                <a:lnTo>
                  <a:pt x="31362" y="5892"/>
                </a:lnTo>
                <a:lnTo>
                  <a:pt x="39006" y="6786"/>
                </a:lnTo>
                <a:lnTo>
                  <a:pt x="46006" y="7382"/>
                </a:lnTo>
                <a:lnTo>
                  <a:pt x="56388" y="8731"/>
                </a:lnTo>
                <a:lnTo>
                  <a:pt x="83164" y="12771"/>
                </a:lnTo>
                <a:lnTo>
                  <a:pt x="111574" y="17742"/>
                </a:lnTo>
                <a:lnTo>
                  <a:pt x="125818" y="20401"/>
                </a:lnTo>
                <a:lnTo>
                  <a:pt x="144838" y="23125"/>
                </a:lnTo>
                <a:lnTo>
                  <a:pt x="24003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1"/>
          <p:cNvSpPr/>
          <p:nvPr/>
        </p:nvSpPr>
        <p:spPr>
          <a:xfrm>
            <a:off x="4246245" y="4252353"/>
            <a:ext cx="368618" cy="299645"/>
          </a:xfrm>
          <a:custGeom>
            <a:avLst/>
            <a:gdLst/>
            <a:ahLst/>
            <a:cxnLst/>
            <a:rect l="0" t="0" r="0" b="0"/>
            <a:pathLst>
              <a:path w="368618" h="299645">
                <a:moveTo>
                  <a:pt x="0" y="25324"/>
                </a:moveTo>
                <a:lnTo>
                  <a:pt x="4550" y="20773"/>
                </a:lnTo>
                <a:lnTo>
                  <a:pt x="11865" y="15999"/>
                </a:lnTo>
                <a:lnTo>
                  <a:pt x="20513" y="11654"/>
                </a:lnTo>
                <a:lnTo>
                  <a:pt x="31689" y="8257"/>
                </a:lnTo>
                <a:lnTo>
                  <a:pt x="41389" y="4086"/>
                </a:lnTo>
                <a:lnTo>
                  <a:pt x="49500" y="2593"/>
                </a:lnTo>
                <a:lnTo>
                  <a:pt x="59670" y="1597"/>
                </a:lnTo>
                <a:lnTo>
                  <a:pt x="80812" y="492"/>
                </a:lnTo>
                <a:lnTo>
                  <a:pt x="96559" y="0"/>
                </a:lnTo>
                <a:lnTo>
                  <a:pt x="104377" y="821"/>
                </a:lnTo>
                <a:lnTo>
                  <a:pt x="112447" y="2322"/>
                </a:lnTo>
                <a:lnTo>
                  <a:pt x="120685" y="4274"/>
                </a:lnTo>
                <a:lnTo>
                  <a:pt x="131892" y="6528"/>
                </a:lnTo>
                <a:lnTo>
                  <a:pt x="159583" y="11573"/>
                </a:lnTo>
                <a:lnTo>
                  <a:pt x="172111" y="14252"/>
                </a:lnTo>
                <a:lnTo>
                  <a:pt x="183321" y="16990"/>
                </a:lnTo>
                <a:lnTo>
                  <a:pt x="193651" y="19768"/>
                </a:lnTo>
                <a:lnTo>
                  <a:pt x="202443" y="22573"/>
                </a:lnTo>
                <a:lnTo>
                  <a:pt x="210209" y="25395"/>
                </a:lnTo>
                <a:lnTo>
                  <a:pt x="250014" y="41319"/>
                </a:lnTo>
                <a:lnTo>
                  <a:pt x="260021" y="46465"/>
                </a:lnTo>
                <a:lnTo>
                  <a:pt x="268597" y="51800"/>
                </a:lnTo>
                <a:lnTo>
                  <a:pt x="276219" y="57262"/>
                </a:lnTo>
                <a:lnTo>
                  <a:pt x="283206" y="61856"/>
                </a:lnTo>
                <a:lnTo>
                  <a:pt x="289769" y="65871"/>
                </a:lnTo>
                <a:lnTo>
                  <a:pt x="296049" y="69501"/>
                </a:lnTo>
                <a:lnTo>
                  <a:pt x="305567" y="78613"/>
                </a:lnTo>
                <a:lnTo>
                  <a:pt x="309439" y="83710"/>
                </a:lnTo>
                <a:lnTo>
                  <a:pt x="312972" y="90918"/>
                </a:lnTo>
                <a:lnTo>
                  <a:pt x="316280" y="99534"/>
                </a:lnTo>
                <a:lnTo>
                  <a:pt x="319439" y="109087"/>
                </a:lnTo>
                <a:lnTo>
                  <a:pt x="321544" y="120219"/>
                </a:lnTo>
                <a:lnTo>
                  <a:pt x="322947" y="132402"/>
                </a:lnTo>
                <a:lnTo>
                  <a:pt x="323883" y="145287"/>
                </a:lnTo>
                <a:lnTo>
                  <a:pt x="323554" y="155782"/>
                </a:lnTo>
                <a:lnTo>
                  <a:pt x="322383" y="164684"/>
                </a:lnTo>
                <a:lnTo>
                  <a:pt x="320649" y="172523"/>
                </a:lnTo>
                <a:lnTo>
                  <a:pt x="318541" y="179654"/>
                </a:lnTo>
                <a:lnTo>
                  <a:pt x="316183" y="186313"/>
                </a:lnTo>
                <a:lnTo>
                  <a:pt x="313659" y="192658"/>
                </a:lnTo>
                <a:lnTo>
                  <a:pt x="310070" y="198792"/>
                </a:lnTo>
                <a:lnTo>
                  <a:pt x="305774" y="204787"/>
                </a:lnTo>
                <a:lnTo>
                  <a:pt x="301004" y="210689"/>
                </a:lnTo>
                <a:lnTo>
                  <a:pt x="290624" y="219786"/>
                </a:lnTo>
                <a:lnTo>
                  <a:pt x="279661" y="227004"/>
                </a:lnTo>
                <a:lnTo>
                  <a:pt x="268439" y="233387"/>
                </a:lnTo>
                <a:lnTo>
                  <a:pt x="259921" y="237375"/>
                </a:lnTo>
                <a:lnTo>
                  <a:pt x="237758" y="246887"/>
                </a:lnTo>
                <a:lnTo>
                  <a:pt x="227085" y="250185"/>
                </a:lnTo>
                <a:lnTo>
                  <a:pt x="217112" y="252384"/>
                </a:lnTo>
                <a:lnTo>
                  <a:pt x="207606" y="253850"/>
                </a:lnTo>
                <a:lnTo>
                  <a:pt x="198412" y="254827"/>
                </a:lnTo>
                <a:lnTo>
                  <a:pt x="189424" y="255479"/>
                </a:lnTo>
                <a:lnTo>
                  <a:pt x="172770" y="256202"/>
                </a:lnTo>
                <a:lnTo>
                  <a:pt x="159019" y="256524"/>
                </a:lnTo>
                <a:lnTo>
                  <a:pt x="136017" y="256705"/>
                </a:lnTo>
                <a:lnTo>
                  <a:pt x="126872" y="255778"/>
                </a:lnTo>
                <a:lnTo>
                  <a:pt x="116967" y="254208"/>
                </a:lnTo>
                <a:lnTo>
                  <a:pt x="106552" y="252208"/>
                </a:lnTo>
                <a:lnTo>
                  <a:pt x="97705" y="250876"/>
                </a:lnTo>
                <a:lnTo>
                  <a:pt x="89901" y="249986"/>
                </a:lnTo>
                <a:lnTo>
                  <a:pt x="82794" y="249394"/>
                </a:lnTo>
                <a:lnTo>
                  <a:pt x="72357" y="246196"/>
                </a:lnTo>
                <a:lnTo>
                  <a:pt x="63591" y="241599"/>
                </a:lnTo>
                <a:lnTo>
                  <a:pt x="53345" y="236381"/>
                </a:lnTo>
                <a:lnTo>
                  <a:pt x="44981" y="230887"/>
                </a:lnTo>
                <a:lnTo>
                  <a:pt x="41417" y="228089"/>
                </a:lnTo>
                <a:lnTo>
                  <a:pt x="34917" y="219899"/>
                </a:lnTo>
                <a:lnTo>
                  <a:pt x="31851" y="215048"/>
                </a:lnTo>
                <a:lnTo>
                  <a:pt x="30759" y="210862"/>
                </a:lnTo>
                <a:lnTo>
                  <a:pt x="30983" y="207119"/>
                </a:lnTo>
                <a:lnTo>
                  <a:pt x="33773" y="199467"/>
                </a:lnTo>
                <a:lnTo>
                  <a:pt x="35850" y="194759"/>
                </a:lnTo>
                <a:lnTo>
                  <a:pt x="38188" y="189716"/>
                </a:lnTo>
                <a:lnTo>
                  <a:pt x="40698" y="186353"/>
                </a:lnTo>
                <a:lnTo>
                  <a:pt x="43324" y="184112"/>
                </a:lnTo>
                <a:lnTo>
                  <a:pt x="54111" y="178417"/>
                </a:lnTo>
                <a:lnTo>
                  <a:pt x="58934" y="175964"/>
                </a:lnTo>
                <a:lnTo>
                  <a:pt x="69373" y="173238"/>
                </a:lnTo>
                <a:lnTo>
                  <a:pt x="74824" y="172511"/>
                </a:lnTo>
                <a:lnTo>
                  <a:pt x="81315" y="172026"/>
                </a:lnTo>
                <a:lnTo>
                  <a:pt x="88500" y="171703"/>
                </a:lnTo>
                <a:lnTo>
                  <a:pt x="109724" y="171248"/>
                </a:lnTo>
                <a:lnTo>
                  <a:pt x="116012" y="171184"/>
                </a:lnTo>
                <a:lnTo>
                  <a:pt x="124013" y="172094"/>
                </a:lnTo>
                <a:lnTo>
                  <a:pt x="133159" y="173653"/>
                </a:lnTo>
                <a:lnTo>
                  <a:pt x="143064" y="175645"/>
                </a:lnTo>
                <a:lnTo>
                  <a:pt x="152526" y="178878"/>
                </a:lnTo>
                <a:lnTo>
                  <a:pt x="161691" y="182939"/>
                </a:lnTo>
                <a:lnTo>
                  <a:pt x="170659" y="187551"/>
                </a:lnTo>
                <a:lnTo>
                  <a:pt x="180448" y="191578"/>
                </a:lnTo>
                <a:lnTo>
                  <a:pt x="190783" y="195215"/>
                </a:lnTo>
                <a:lnTo>
                  <a:pt x="201483" y="198592"/>
                </a:lnTo>
                <a:lnTo>
                  <a:pt x="211475" y="202749"/>
                </a:lnTo>
                <a:lnTo>
                  <a:pt x="220993" y="207425"/>
                </a:lnTo>
                <a:lnTo>
                  <a:pt x="230196" y="212447"/>
                </a:lnTo>
                <a:lnTo>
                  <a:pt x="270453" y="233168"/>
                </a:lnTo>
                <a:lnTo>
                  <a:pt x="286030" y="241992"/>
                </a:lnTo>
                <a:lnTo>
                  <a:pt x="302129" y="251684"/>
                </a:lnTo>
                <a:lnTo>
                  <a:pt x="318577" y="261956"/>
                </a:lnTo>
                <a:lnTo>
                  <a:pt x="330495" y="270709"/>
                </a:lnTo>
                <a:lnTo>
                  <a:pt x="339392" y="278449"/>
                </a:lnTo>
                <a:lnTo>
                  <a:pt x="368617" y="299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2"/>
          <p:cNvSpPr/>
          <p:nvPr/>
        </p:nvSpPr>
        <p:spPr>
          <a:xfrm>
            <a:off x="4718603" y="4243387"/>
            <a:ext cx="238693" cy="291284"/>
          </a:xfrm>
          <a:custGeom>
            <a:avLst/>
            <a:gdLst/>
            <a:ahLst/>
            <a:cxnLst/>
            <a:rect l="0" t="0" r="0" b="0"/>
            <a:pathLst>
              <a:path w="238693" h="291284">
                <a:moveTo>
                  <a:pt x="119144" y="0"/>
                </a:moveTo>
                <a:lnTo>
                  <a:pt x="128246" y="4551"/>
                </a:lnTo>
                <a:lnTo>
                  <a:pt x="129974" y="6844"/>
                </a:lnTo>
                <a:lnTo>
                  <a:pt x="130174" y="9325"/>
                </a:lnTo>
                <a:lnTo>
                  <a:pt x="129355" y="11932"/>
                </a:lnTo>
                <a:lnTo>
                  <a:pt x="125905" y="17368"/>
                </a:lnTo>
                <a:lnTo>
                  <a:pt x="119292" y="24864"/>
                </a:lnTo>
                <a:lnTo>
                  <a:pt x="106827" y="37721"/>
                </a:lnTo>
                <a:lnTo>
                  <a:pt x="101408" y="44197"/>
                </a:lnTo>
                <a:lnTo>
                  <a:pt x="96842" y="50420"/>
                </a:lnTo>
                <a:lnTo>
                  <a:pt x="92846" y="56473"/>
                </a:lnTo>
                <a:lnTo>
                  <a:pt x="84467" y="66224"/>
                </a:lnTo>
                <a:lnTo>
                  <a:pt x="73166" y="78439"/>
                </a:lnTo>
                <a:lnTo>
                  <a:pt x="59917" y="92298"/>
                </a:lnTo>
                <a:lnTo>
                  <a:pt x="48227" y="106300"/>
                </a:lnTo>
                <a:lnTo>
                  <a:pt x="37576" y="120397"/>
                </a:lnTo>
                <a:lnTo>
                  <a:pt x="27618" y="134557"/>
                </a:lnTo>
                <a:lnTo>
                  <a:pt x="20027" y="145902"/>
                </a:lnTo>
                <a:lnTo>
                  <a:pt x="14013" y="155371"/>
                </a:lnTo>
                <a:lnTo>
                  <a:pt x="9052" y="163588"/>
                </a:lnTo>
                <a:lnTo>
                  <a:pt x="5744" y="170971"/>
                </a:lnTo>
                <a:lnTo>
                  <a:pt x="3539" y="177798"/>
                </a:lnTo>
                <a:lnTo>
                  <a:pt x="2069" y="184255"/>
                </a:lnTo>
                <a:lnTo>
                  <a:pt x="1089" y="190464"/>
                </a:lnTo>
                <a:lnTo>
                  <a:pt x="436" y="196509"/>
                </a:lnTo>
                <a:lnTo>
                  <a:pt x="0" y="202443"/>
                </a:lnTo>
                <a:lnTo>
                  <a:pt x="1615" y="210210"/>
                </a:lnTo>
                <a:lnTo>
                  <a:pt x="4596" y="219197"/>
                </a:lnTo>
                <a:lnTo>
                  <a:pt x="8489" y="228999"/>
                </a:lnTo>
                <a:lnTo>
                  <a:pt x="12036" y="236486"/>
                </a:lnTo>
                <a:lnTo>
                  <a:pt x="15354" y="242430"/>
                </a:lnTo>
                <a:lnTo>
                  <a:pt x="18518" y="247345"/>
                </a:lnTo>
                <a:lnTo>
                  <a:pt x="24574" y="255346"/>
                </a:lnTo>
                <a:lnTo>
                  <a:pt x="27522" y="258813"/>
                </a:lnTo>
                <a:lnTo>
                  <a:pt x="33298" y="263030"/>
                </a:lnTo>
                <a:lnTo>
                  <a:pt x="40958" y="267746"/>
                </a:lnTo>
                <a:lnTo>
                  <a:pt x="49875" y="272795"/>
                </a:lnTo>
                <a:lnTo>
                  <a:pt x="58677" y="277113"/>
                </a:lnTo>
                <a:lnTo>
                  <a:pt x="67403" y="280944"/>
                </a:lnTo>
                <a:lnTo>
                  <a:pt x="76077" y="284452"/>
                </a:lnTo>
                <a:lnTo>
                  <a:pt x="84718" y="286789"/>
                </a:lnTo>
                <a:lnTo>
                  <a:pt x="93336" y="288348"/>
                </a:lnTo>
                <a:lnTo>
                  <a:pt x="101939" y="289387"/>
                </a:lnTo>
                <a:lnTo>
                  <a:pt x="109579" y="290080"/>
                </a:lnTo>
                <a:lnTo>
                  <a:pt x="116577" y="290542"/>
                </a:lnTo>
                <a:lnTo>
                  <a:pt x="123148" y="290849"/>
                </a:lnTo>
                <a:lnTo>
                  <a:pt x="138068" y="291192"/>
                </a:lnTo>
                <a:lnTo>
                  <a:pt x="146048" y="291283"/>
                </a:lnTo>
                <a:lnTo>
                  <a:pt x="153272" y="290391"/>
                </a:lnTo>
                <a:lnTo>
                  <a:pt x="159994" y="288844"/>
                </a:lnTo>
                <a:lnTo>
                  <a:pt x="166380" y="286860"/>
                </a:lnTo>
                <a:lnTo>
                  <a:pt x="174447" y="283633"/>
                </a:lnTo>
                <a:lnTo>
                  <a:pt x="183635" y="279576"/>
                </a:lnTo>
                <a:lnTo>
                  <a:pt x="193570" y="274967"/>
                </a:lnTo>
                <a:lnTo>
                  <a:pt x="203052" y="269989"/>
                </a:lnTo>
                <a:lnTo>
                  <a:pt x="212230" y="264765"/>
                </a:lnTo>
                <a:lnTo>
                  <a:pt x="221206" y="259377"/>
                </a:lnTo>
                <a:lnTo>
                  <a:pt x="227191" y="254833"/>
                </a:lnTo>
                <a:lnTo>
                  <a:pt x="231180" y="250851"/>
                </a:lnTo>
                <a:lnTo>
                  <a:pt x="233840" y="247244"/>
                </a:lnTo>
                <a:lnTo>
                  <a:pt x="236795" y="240697"/>
                </a:lnTo>
                <a:lnTo>
                  <a:pt x="238458" y="231655"/>
                </a:lnTo>
                <a:lnTo>
                  <a:pt x="238692" y="228732"/>
                </a:lnTo>
                <a:lnTo>
                  <a:pt x="236411" y="220404"/>
                </a:lnTo>
                <a:lnTo>
                  <a:pt x="234470" y="215516"/>
                </a:lnTo>
                <a:lnTo>
                  <a:pt x="232223" y="212257"/>
                </a:lnTo>
                <a:lnTo>
                  <a:pt x="229772" y="210085"/>
                </a:lnTo>
                <a:lnTo>
                  <a:pt x="227186" y="208636"/>
                </a:lnTo>
                <a:lnTo>
                  <a:pt x="221773" y="207028"/>
                </a:lnTo>
                <a:lnTo>
                  <a:pt x="215239" y="206313"/>
                </a:lnTo>
                <a:lnTo>
                  <a:pt x="210830" y="206122"/>
                </a:lnTo>
                <a:lnTo>
                  <a:pt x="200850" y="205910"/>
                </a:lnTo>
                <a:lnTo>
                  <a:pt x="190065" y="205815"/>
                </a:lnTo>
                <a:lnTo>
                  <a:pt x="185475" y="206743"/>
                </a:lnTo>
                <a:lnTo>
                  <a:pt x="181462" y="208314"/>
                </a:lnTo>
                <a:lnTo>
                  <a:pt x="177834" y="210313"/>
                </a:lnTo>
                <a:lnTo>
                  <a:pt x="173511" y="211646"/>
                </a:lnTo>
                <a:lnTo>
                  <a:pt x="168724" y="212535"/>
                </a:lnTo>
                <a:lnTo>
                  <a:pt x="163628" y="213127"/>
                </a:lnTo>
                <a:lnTo>
                  <a:pt x="158324" y="214475"/>
                </a:lnTo>
                <a:lnTo>
                  <a:pt x="152884" y="216326"/>
                </a:lnTo>
                <a:lnTo>
                  <a:pt x="147353" y="218513"/>
                </a:lnTo>
                <a:lnTo>
                  <a:pt x="141760" y="220923"/>
                </a:lnTo>
                <a:lnTo>
                  <a:pt x="59569" y="257898"/>
                </a:lnTo>
                <a:lnTo>
                  <a:pt x="33419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3"/>
          <p:cNvSpPr/>
          <p:nvPr/>
        </p:nvSpPr>
        <p:spPr>
          <a:xfrm>
            <a:off x="4957762" y="4209340"/>
            <a:ext cx="282627" cy="265354"/>
          </a:xfrm>
          <a:custGeom>
            <a:avLst/>
            <a:gdLst/>
            <a:ahLst/>
            <a:cxnLst/>
            <a:rect l="0" t="0" r="0" b="0"/>
            <a:pathLst>
              <a:path w="282627" h="265354">
                <a:moveTo>
                  <a:pt x="265747" y="68337"/>
                </a:moveTo>
                <a:lnTo>
                  <a:pt x="256646" y="59235"/>
                </a:lnTo>
                <a:lnTo>
                  <a:pt x="252059" y="55602"/>
                </a:lnTo>
                <a:lnTo>
                  <a:pt x="247097" y="52227"/>
                </a:lnTo>
                <a:lnTo>
                  <a:pt x="241884" y="49024"/>
                </a:lnTo>
                <a:lnTo>
                  <a:pt x="227931" y="43079"/>
                </a:lnTo>
                <a:lnTo>
                  <a:pt x="184488" y="26314"/>
                </a:lnTo>
                <a:lnTo>
                  <a:pt x="137530" y="9107"/>
                </a:lnTo>
                <a:lnTo>
                  <a:pt x="126929" y="5991"/>
                </a:lnTo>
                <a:lnTo>
                  <a:pt x="117957" y="3913"/>
                </a:lnTo>
                <a:lnTo>
                  <a:pt x="110070" y="2528"/>
                </a:lnTo>
                <a:lnTo>
                  <a:pt x="103860" y="1604"/>
                </a:lnTo>
                <a:lnTo>
                  <a:pt x="98768" y="989"/>
                </a:lnTo>
                <a:lnTo>
                  <a:pt x="90570" y="304"/>
                </a:lnTo>
                <a:lnTo>
                  <a:pt x="83750" y="0"/>
                </a:lnTo>
                <a:lnTo>
                  <a:pt x="80599" y="872"/>
                </a:lnTo>
                <a:lnTo>
                  <a:pt x="72564" y="5697"/>
                </a:lnTo>
                <a:lnTo>
                  <a:pt x="70351" y="7159"/>
                </a:lnTo>
                <a:lnTo>
                  <a:pt x="68808" y="11360"/>
                </a:lnTo>
                <a:lnTo>
                  <a:pt x="66827" y="17969"/>
                </a:lnTo>
                <a:lnTo>
                  <a:pt x="64554" y="26186"/>
                </a:lnTo>
                <a:lnTo>
                  <a:pt x="62086" y="36426"/>
                </a:lnTo>
                <a:lnTo>
                  <a:pt x="56804" y="60505"/>
                </a:lnTo>
                <a:lnTo>
                  <a:pt x="54061" y="70735"/>
                </a:lnTo>
                <a:lnTo>
                  <a:pt x="51281" y="79461"/>
                </a:lnTo>
                <a:lnTo>
                  <a:pt x="48475" y="87183"/>
                </a:lnTo>
                <a:lnTo>
                  <a:pt x="45652" y="93284"/>
                </a:lnTo>
                <a:lnTo>
                  <a:pt x="42817" y="98303"/>
                </a:lnTo>
                <a:lnTo>
                  <a:pt x="39975" y="102602"/>
                </a:lnTo>
                <a:lnTo>
                  <a:pt x="37128" y="107373"/>
                </a:lnTo>
                <a:lnTo>
                  <a:pt x="34276" y="112458"/>
                </a:lnTo>
                <a:lnTo>
                  <a:pt x="31424" y="117754"/>
                </a:lnTo>
                <a:lnTo>
                  <a:pt x="28569" y="122237"/>
                </a:lnTo>
                <a:lnTo>
                  <a:pt x="22858" y="129757"/>
                </a:lnTo>
                <a:lnTo>
                  <a:pt x="19684" y="136275"/>
                </a:lnTo>
                <a:lnTo>
                  <a:pt x="18838" y="139347"/>
                </a:lnTo>
                <a:lnTo>
                  <a:pt x="19226" y="141394"/>
                </a:lnTo>
                <a:lnTo>
                  <a:pt x="20437" y="142759"/>
                </a:lnTo>
                <a:lnTo>
                  <a:pt x="22197" y="143669"/>
                </a:lnTo>
                <a:lnTo>
                  <a:pt x="24323" y="143324"/>
                </a:lnTo>
                <a:lnTo>
                  <a:pt x="31866" y="139239"/>
                </a:lnTo>
                <a:lnTo>
                  <a:pt x="37340" y="137949"/>
                </a:lnTo>
                <a:lnTo>
                  <a:pt x="45489" y="137376"/>
                </a:lnTo>
                <a:lnTo>
                  <a:pt x="50328" y="137223"/>
                </a:lnTo>
                <a:lnTo>
                  <a:pt x="123367" y="136944"/>
                </a:lnTo>
                <a:lnTo>
                  <a:pt x="135585" y="137888"/>
                </a:lnTo>
                <a:lnTo>
                  <a:pt x="145635" y="139469"/>
                </a:lnTo>
                <a:lnTo>
                  <a:pt x="154240" y="141476"/>
                </a:lnTo>
                <a:lnTo>
                  <a:pt x="165691" y="144719"/>
                </a:lnTo>
                <a:lnTo>
                  <a:pt x="193656" y="153402"/>
                </a:lnTo>
                <a:lnTo>
                  <a:pt x="205304" y="157432"/>
                </a:lnTo>
                <a:lnTo>
                  <a:pt x="214974" y="161071"/>
                </a:lnTo>
                <a:lnTo>
                  <a:pt x="223326" y="164450"/>
                </a:lnTo>
                <a:lnTo>
                  <a:pt x="232704" y="168607"/>
                </a:lnTo>
                <a:lnTo>
                  <a:pt x="253284" y="178307"/>
                </a:lnTo>
                <a:lnTo>
                  <a:pt x="261249" y="183560"/>
                </a:lnTo>
                <a:lnTo>
                  <a:pt x="267511" y="188967"/>
                </a:lnTo>
                <a:lnTo>
                  <a:pt x="272638" y="194478"/>
                </a:lnTo>
                <a:lnTo>
                  <a:pt x="276056" y="199103"/>
                </a:lnTo>
                <a:lnTo>
                  <a:pt x="279854" y="206783"/>
                </a:lnTo>
                <a:lnTo>
                  <a:pt x="281542" y="213371"/>
                </a:lnTo>
                <a:lnTo>
                  <a:pt x="282292" y="220427"/>
                </a:lnTo>
                <a:lnTo>
                  <a:pt x="282493" y="224975"/>
                </a:lnTo>
                <a:lnTo>
                  <a:pt x="282626" y="229912"/>
                </a:lnTo>
                <a:lnTo>
                  <a:pt x="280810" y="234156"/>
                </a:lnTo>
                <a:lnTo>
                  <a:pt x="277694" y="237938"/>
                </a:lnTo>
                <a:lnTo>
                  <a:pt x="270105" y="244680"/>
                </a:lnTo>
                <a:lnTo>
                  <a:pt x="263557" y="250852"/>
                </a:lnTo>
                <a:lnTo>
                  <a:pt x="254931" y="256770"/>
                </a:lnTo>
                <a:lnTo>
                  <a:pt x="249965" y="259682"/>
                </a:lnTo>
                <a:lnTo>
                  <a:pt x="243796" y="261622"/>
                </a:lnTo>
                <a:lnTo>
                  <a:pt x="236825" y="262917"/>
                </a:lnTo>
                <a:lnTo>
                  <a:pt x="229321" y="263779"/>
                </a:lnTo>
                <a:lnTo>
                  <a:pt x="221461" y="264355"/>
                </a:lnTo>
                <a:lnTo>
                  <a:pt x="213363" y="264738"/>
                </a:lnTo>
                <a:lnTo>
                  <a:pt x="196745" y="265164"/>
                </a:lnTo>
                <a:lnTo>
                  <a:pt x="179835" y="265353"/>
                </a:lnTo>
                <a:lnTo>
                  <a:pt x="171325" y="264451"/>
                </a:lnTo>
                <a:lnTo>
                  <a:pt x="162794" y="262897"/>
                </a:lnTo>
                <a:lnTo>
                  <a:pt x="154249" y="260909"/>
                </a:lnTo>
                <a:lnTo>
                  <a:pt x="119469" y="253560"/>
                </a:lnTo>
                <a:lnTo>
                  <a:pt x="74451" y="245350"/>
                </a:lnTo>
                <a:lnTo>
                  <a:pt x="61064" y="242543"/>
                </a:lnTo>
                <a:lnTo>
                  <a:pt x="49282" y="239720"/>
                </a:lnTo>
                <a:lnTo>
                  <a:pt x="0" y="2312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4"/>
          <p:cNvSpPr/>
          <p:nvPr/>
        </p:nvSpPr>
        <p:spPr>
          <a:xfrm>
            <a:off x="4391977" y="4826317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0"/>
                </a:moveTo>
                <a:lnTo>
                  <a:pt x="189743" y="0"/>
                </a:lnTo>
                <a:lnTo>
                  <a:pt x="198885" y="953"/>
                </a:lnTo>
                <a:lnTo>
                  <a:pt x="208791" y="2540"/>
                </a:lnTo>
                <a:lnTo>
                  <a:pt x="219203" y="4551"/>
                </a:lnTo>
                <a:lnTo>
                  <a:pt x="229003" y="6844"/>
                </a:lnTo>
                <a:lnTo>
                  <a:pt x="238394" y="9325"/>
                </a:lnTo>
                <a:lnTo>
                  <a:pt x="260345" y="15601"/>
                </a:lnTo>
                <a:lnTo>
                  <a:pt x="263098" y="17067"/>
                </a:lnTo>
                <a:lnTo>
                  <a:pt x="265886" y="18999"/>
                </a:lnTo>
                <a:lnTo>
                  <a:pt x="27432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5"/>
          <p:cNvSpPr/>
          <p:nvPr/>
        </p:nvSpPr>
        <p:spPr>
          <a:xfrm>
            <a:off x="4520565" y="4680585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4551" y="13652"/>
                </a:lnTo>
                <a:lnTo>
                  <a:pt x="5891" y="20531"/>
                </a:lnTo>
                <a:lnTo>
                  <a:pt x="6785" y="27975"/>
                </a:lnTo>
                <a:lnTo>
                  <a:pt x="7381" y="35795"/>
                </a:lnTo>
                <a:lnTo>
                  <a:pt x="8730" y="42913"/>
                </a:lnTo>
                <a:lnTo>
                  <a:pt x="10583" y="49563"/>
                </a:lnTo>
                <a:lnTo>
                  <a:pt x="12770" y="55903"/>
                </a:lnTo>
                <a:lnTo>
                  <a:pt x="14228" y="64890"/>
                </a:lnTo>
                <a:lnTo>
                  <a:pt x="15200" y="75645"/>
                </a:lnTo>
                <a:lnTo>
                  <a:pt x="15848" y="87577"/>
                </a:lnTo>
                <a:lnTo>
                  <a:pt x="17233" y="98390"/>
                </a:lnTo>
                <a:lnTo>
                  <a:pt x="19109" y="108456"/>
                </a:lnTo>
                <a:lnTo>
                  <a:pt x="21312" y="118024"/>
                </a:lnTo>
                <a:lnTo>
                  <a:pt x="22780" y="129165"/>
                </a:lnTo>
                <a:lnTo>
                  <a:pt x="23759" y="141355"/>
                </a:lnTo>
                <a:lnTo>
                  <a:pt x="24847" y="164742"/>
                </a:lnTo>
                <a:lnTo>
                  <a:pt x="25330" y="181486"/>
                </a:lnTo>
                <a:lnTo>
                  <a:pt x="25602" y="201623"/>
                </a:lnTo>
                <a:lnTo>
                  <a:pt x="26593" y="209663"/>
                </a:lnTo>
                <a:lnTo>
                  <a:pt x="28206" y="218832"/>
                </a:lnTo>
                <a:lnTo>
                  <a:pt x="30234" y="228756"/>
                </a:lnTo>
                <a:lnTo>
                  <a:pt x="32538" y="236324"/>
                </a:lnTo>
                <a:lnTo>
                  <a:pt x="35027" y="242321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6"/>
          <p:cNvSpPr/>
          <p:nvPr/>
        </p:nvSpPr>
        <p:spPr>
          <a:xfrm>
            <a:off x="4717732" y="4655374"/>
            <a:ext cx="197120" cy="222379"/>
          </a:xfrm>
          <a:custGeom>
            <a:avLst/>
            <a:gdLst/>
            <a:ahLst/>
            <a:cxnLst/>
            <a:rect l="0" t="0" r="0" b="0"/>
            <a:pathLst>
              <a:path w="197120" h="222379">
                <a:moveTo>
                  <a:pt x="0" y="42355"/>
                </a:moveTo>
                <a:lnTo>
                  <a:pt x="9102" y="33254"/>
                </a:lnTo>
                <a:lnTo>
                  <a:pt x="13688" y="29620"/>
                </a:lnTo>
                <a:lnTo>
                  <a:pt x="18650" y="26246"/>
                </a:lnTo>
                <a:lnTo>
                  <a:pt x="23864" y="23043"/>
                </a:lnTo>
                <a:lnTo>
                  <a:pt x="31149" y="19955"/>
                </a:lnTo>
                <a:lnTo>
                  <a:pt x="39816" y="16945"/>
                </a:lnTo>
                <a:lnTo>
                  <a:pt x="49404" y="13985"/>
                </a:lnTo>
                <a:lnTo>
                  <a:pt x="63416" y="11060"/>
                </a:lnTo>
                <a:lnTo>
                  <a:pt x="80378" y="8157"/>
                </a:lnTo>
                <a:lnTo>
                  <a:pt x="112876" y="3343"/>
                </a:lnTo>
                <a:lnTo>
                  <a:pt x="122876" y="2060"/>
                </a:lnTo>
                <a:lnTo>
                  <a:pt x="130494" y="1204"/>
                </a:lnTo>
                <a:lnTo>
                  <a:pt x="137479" y="634"/>
                </a:lnTo>
                <a:lnTo>
                  <a:pt x="144041" y="254"/>
                </a:lnTo>
                <a:lnTo>
                  <a:pt x="150319" y="0"/>
                </a:lnTo>
                <a:lnTo>
                  <a:pt x="156410" y="784"/>
                </a:lnTo>
                <a:lnTo>
                  <a:pt x="162376" y="2258"/>
                </a:lnTo>
                <a:lnTo>
                  <a:pt x="168258" y="4194"/>
                </a:lnTo>
                <a:lnTo>
                  <a:pt x="173132" y="5484"/>
                </a:lnTo>
                <a:lnTo>
                  <a:pt x="177334" y="6345"/>
                </a:lnTo>
                <a:lnTo>
                  <a:pt x="181088" y="6919"/>
                </a:lnTo>
                <a:lnTo>
                  <a:pt x="184543" y="8253"/>
                </a:lnTo>
                <a:lnTo>
                  <a:pt x="187799" y="10096"/>
                </a:lnTo>
                <a:lnTo>
                  <a:pt x="190921" y="12277"/>
                </a:lnTo>
                <a:lnTo>
                  <a:pt x="193004" y="14683"/>
                </a:lnTo>
                <a:lnTo>
                  <a:pt x="194391" y="17240"/>
                </a:lnTo>
                <a:lnTo>
                  <a:pt x="195317" y="19897"/>
                </a:lnTo>
                <a:lnTo>
                  <a:pt x="195934" y="23573"/>
                </a:lnTo>
                <a:lnTo>
                  <a:pt x="196345" y="27929"/>
                </a:lnTo>
                <a:lnTo>
                  <a:pt x="196619" y="32738"/>
                </a:lnTo>
                <a:lnTo>
                  <a:pt x="196924" y="48241"/>
                </a:lnTo>
                <a:lnTo>
                  <a:pt x="197119" y="80136"/>
                </a:lnTo>
                <a:lnTo>
                  <a:pt x="192373" y="95166"/>
                </a:lnTo>
                <a:lnTo>
                  <a:pt x="184446" y="115663"/>
                </a:lnTo>
                <a:lnTo>
                  <a:pt x="174400" y="139805"/>
                </a:lnTo>
                <a:lnTo>
                  <a:pt x="167701" y="157804"/>
                </a:lnTo>
                <a:lnTo>
                  <a:pt x="163236" y="171708"/>
                </a:lnTo>
                <a:lnTo>
                  <a:pt x="160259" y="182884"/>
                </a:lnTo>
                <a:lnTo>
                  <a:pt x="158274" y="192238"/>
                </a:lnTo>
                <a:lnTo>
                  <a:pt x="156951" y="200380"/>
                </a:lnTo>
                <a:lnTo>
                  <a:pt x="162877" y="2223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7"/>
          <p:cNvSpPr/>
          <p:nvPr/>
        </p:nvSpPr>
        <p:spPr>
          <a:xfrm>
            <a:off x="5000625" y="4594860"/>
            <a:ext cx="226851" cy="291466"/>
          </a:xfrm>
          <a:custGeom>
            <a:avLst/>
            <a:gdLst/>
            <a:ahLst/>
            <a:cxnLst/>
            <a:rect l="0" t="0" r="0" b="0"/>
            <a:pathLst>
              <a:path w="226851" h="291466">
                <a:moveTo>
                  <a:pt x="188595" y="0"/>
                </a:moveTo>
                <a:lnTo>
                  <a:pt x="184044" y="4551"/>
                </a:lnTo>
                <a:lnTo>
                  <a:pt x="181751" y="5891"/>
                </a:lnTo>
                <a:lnTo>
                  <a:pt x="176663" y="7381"/>
                </a:lnTo>
                <a:lnTo>
                  <a:pt x="171227" y="10583"/>
                </a:lnTo>
                <a:lnTo>
                  <a:pt x="164683" y="15181"/>
                </a:lnTo>
                <a:lnTo>
                  <a:pt x="160271" y="17741"/>
                </a:lnTo>
                <a:lnTo>
                  <a:pt x="155425" y="20400"/>
                </a:lnTo>
                <a:lnTo>
                  <a:pt x="149337" y="23125"/>
                </a:lnTo>
                <a:lnTo>
                  <a:pt x="142420" y="25894"/>
                </a:lnTo>
                <a:lnTo>
                  <a:pt x="134951" y="28693"/>
                </a:lnTo>
                <a:lnTo>
                  <a:pt x="123305" y="31511"/>
                </a:lnTo>
                <a:lnTo>
                  <a:pt x="108873" y="34342"/>
                </a:lnTo>
                <a:lnTo>
                  <a:pt x="92585" y="37182"/>
                </a:lnTo>
                <a:lnTo>
                  <a:pt x="79821" y="40028"/>
                </a:lnTo>
                <a:lnTo>
                  <a:pt x="69406" y="42878"/>
                </a:lnTo>
                <a:lnTo>
                  <a:pt x="60558" y="45730"/>
                </a:lnTo>
                <a:lnTo>
                  <a:pt x="53707" y="48584"/>
                </a:lnTo>
                <a:lnTo>
                  <a:pt x="48187" y="51439"/>
                </a:lnTo>
                <a:lnTo>
                  <a:pt x="43554" y="54295"/>
                </a:lnTo>
                <a:lnTo>
                  <a:pt x="40466" y="57152"/>
                </a:lnTo>
                <a:lnTo>
                  <a:pt x="38407" y="60008"/>
                </a:lnTo>
                <a:lnTo>
                  <a:pt x="30552" y="75988"/>
                </a:lnTo>
                <a:lnTo>
                  <a:pt x="27866" y="83937"/>
                </a:lnTo>
                <a:lnTo>
                  <a:pt x="27149" y="87391"/>
                </a:lnTo>
                <a:lnTo>
                  <a:pt x="26672" y="93503"/>
                </a:lnTo>
                <a:lnTo>
                  <a:pt x="26354" y="101388"/>
                </a:lnTo>
                <a:lnTo>
                  <a:pt x="26141" y="110454"/>
                </a:lnTo>
                <a:lnTo>
                  <a:pt x="27905" y="117451"/>
                </a:lnTo>
                <a:lnTo>
                  <a:pt x="30986" y="123068"/>
                </a:lnTo>
                <a:lnTo>
                  <a:pt x="34945" y="127765"/>
                </a:lnTo>
                <a:lnTo>
                  <a:pt x="38536" y="130897"/>
                </a:lnTo>
                <a:lnTo>
                  <a:pt x="45067" y="134376"/>
                </a:lnTo>
                <a:lnTo>
                  <a:pt x="49095" y="135304"/>
                </a:lnTo>
                <a:lnTo>
                  <a:pt x="53684" y="135923"/>
                </a:lnTo>
                <a:lnTo>
                  <a:pt x="58650" y="136335"/>
                </a:lnTo>
                <a:lnTo>
                  <a:pt x="63865" y="135657"/>
                </a:lnTo>
                <a:lnTo>
                  <a:pt x="69246" y="134253"/>
                </a:lnTo>
                <a:lnTo>
                  <a:pt x="74740" y="132365"/>
                </a:lnTo>
                <a:lnTo>
                  <a:pt x="80306" y="130153"/>
                </a:lnTo>
                <a:lnTo>
                  <a:pt x="85922" y="127726"/>
                </a:lnTo>
                <a:lnTo>
                  <a:pt x="91571" y="125156"/>
                </a:lnTo>
                <a:lnTo>
                  <a:pt x="101052" y="122490"/>
                </a:lnTo>
                <a:lnTo>
                  <a:pt x="113088" y="119760"/>
                </a:lnTo>
                <a:lnTo>
                  <a:pt x="126827" y="116987"/>
                </a:lnTo>
                <a:lnTo>
                  <a:pt x="137891" y="115139"/>
                </a:lnTo>
                <a:lnTo>
                  <a:pt x="147172" y="113906"/>
                </a:lnTo>
                <a:lnTo>
                  <a:pt x="155264" y="113085"/>
                </a:lnTo>
                <a:lnTo>
                  <a:pt x="162565" y="113490"/>
                </a:lnTo>
                <a:lnTo>
                  <a:pt x="169336" y="114712"/>
                </a:lnTo>
                <a:lnTo>
                  <a:pt x="175755" y="116480"/>
                </a:lnTo>
                <a:lnTo>
                  <a:pt x="180988" y="117658"/>
                </a:lnTo>
                <a:lnTo>
                  <a:pt x="185428" y="118443"/>
                </a:lnTo>
                <a:lnTo>
                  <a:pt x="189341" y="118967"/>
                </a:lnTo>
                <a:lnTo>
                  <a:pt x="193855" y="119316"/>
                </a:lnTo>
                <a:lnTo>
                  <a:pt x="198769" y="119549"/>
                </a:lnTo>
                <a:lnTo>
                  <a:pt x="203950" y="119704"/>
                </a:lnTo>
                <a:lnTo>
                  <a:pt x="207404" y="120760"/>
                </a:lnTo>
                <a:lnTo>
                  <a:pt x="209706" y="122417"/>
                </a:lnTo>
                <a:lnTo>
                  <a:pt x="215488" y="129299"/>
                </a:lnTo>
                <a:lnTo>
                  <a:pt x="217953" y="131919"/>
                </a:lnTo>
                <a:lnTo>
                  <a:pt x="220549" y="136523"/>
                </a:lnTo>
                <a:lnTo>
                  <a:pt x="223233" y="142450"/>
                </a:lnTo>
                <a:lnTo>
                  <a:pt x="225974" y="149259"/>
                </a:lnTo>
                <a:lnTo>
                  <a:pt x="226850" y="155704"/>
                </a:lnTo>
                <a:lnTo>
                  <a:pt x="226480" y="161905"/>
                </a:lnTo>
                <a:lnTo>
                  <a:pt x="225281" y="167944"/>
                </a:lnTo>
                <a:lnTo>
                  <a:pt x="224482" y="172923"/>
                </a:lnTo>
                <a:lnTo>
                  <a:pt x="223595" y="180994"/>
                </a:lnTo>
                <a:lnTo>
                  <a:pt x="222406" y="185433"/>
                </a:lnTo>
                <a:lnTo>
                  <a:pt x="220660" y="190297"/>
                </a:lnTo>
                <a:lnTo>
                  <a:pt x="218544" y="195445"/>
                </a:lnTo>
                <a:lnTo>
                  <a:pt x="213324" y="202686"/>
                </a:lnTo>
                <a:lnTo>
                  <a:pt x="206033" y="211324"/>
                </a:lnTo>
                <a:lnTo>
                  <a:pt x="189677" y="229176"/>
                </a:lnTo>
                <a:lnTo>
                  <a:pt x="176058" y="243461"/>
                </a:lnTo>
                <a:lnTo>
                  <a:pt x="169759" y="248985"/>
                </a:lnTo>
                <a:lnTo>
                  <a:pt x="163655" y="253620"/>
                </a:lnTo>
                <a:lnTo>
                  <a:pt x="157681" y="257662"/>
                </a:lnTo>
                <a:lnTo>
                  <a:pt x="151793" y="261310"/>
                </a:lnTo>
                <a:lnTo>
                  <a:pt x="145963" y="264694"/>
                </a:lnTo>
                <a:lnTo>
                  <a:pt x="134405" y="270994"/>
                </a:lnTo>
                <a:lnTo>
                  <a:pt x="111462" y="282800"/>
                </a:lnTo>
                <a:lnTo>
                  <a:pt x="105740" y="285688"/>
                </a:lnTo>
                <a:lnTo>
                  <a:pt x="100021" y="287614"/>
                </a:lnTo>
                <a:lnTo>
                  <a:pt x="94303" y="288897"/>
                </a:lnTo>
                <a:lnTo>
                  <a:pt x="88586" y="289753"/>
                </a:lnTo>
                <a:lnTo>
                  <a:pt x="82870" y="290323"/>
                </a:lnTo>
                <a:lnTo>
                  <a:pt x="77154" y="290704"/>
                </a:lnTo>
                <a:lnTo>
                  <a:pt x="71439" y="290958"/>
                </a:lnTo>
                <a:lnTo>
                  <a:pt x="60007" y="291240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8"/>
          <p:cNvSpPr/>
          <p:nvPr/>
        </p:nvSpPr>
        <p:spPr>
          <a:xfrm>
            <a:off x="4243787" y="4993956"/>
            <a:ext cx="1056876" cy="54026"/>
          </a:xfrm>
          <a:custGeom>
            <a:avLst/>
            <a:gdLst/>
            <a:ahLst/>
            <a:cxnLst/>
            <a:rect l="0" t="0" r="0" b="0"/>
            <a:pathLst>
              <a:path w="1056876" h="54026">
                <a:moveTo>
                  <a:pt x="11030" y="20956"/>
                </a:moveTo>
                <a:lnTo>
                  <a:pt x="1929" y="30058"/>
                </a:lnTo>
                <a:lnTo>
                  <a:pt x="200" y="33691"/>
                </a:lnTo>
                <a:lnTo>
                  <a:pt x="0" y="37066"/>
                </a:lnTo>
                <a:lnTo>
                  <a:pt x="819" y="40269"/>
                </a:lnTo>
                <a:lnTo>
                  <a:pt x="2318" y="42404"/>
                </a:lnTo>
                <a:lnTo>
                  <a:pt x="4269" y="43827"/>
                </a:lnTo>
                <a:lnTo>
                  <a:pt x="6523" y="44776"/>
                </a:lnTo>
                <a:lnTo>
                  <a:pt x="8978" y="46361"/>
                </a:lnTo>
                <a:lnTo>
                  <a:pt x="11567" y="48370"/>
                </a:lnTo>
                <a:lnTo>
                  <a:pt x="14245" y="50662"/>
                </a:lnTo>
                <a:lnTo>
                  <a:pt x="18889" y="52190"/>
                </a:lnTo>
                <a:lnTo>
                  <a:pt x="31668" y="53888"/>
                </a:lnTo>
                <a:lnTo>
                  <a:pt x="62979" y="54025"/>
                </a:lnTo>
                <a:lnTo>
                  <a:pt x="99841" y="50576"/>
                </a:lnTo>
                <a:lnTo>
                  <a:pt x="116910" y="48323"/>
                </a:lnTo>
                <a:lnTo>
                  <a:pt x="132099" y="45868"/>
                </a:lnTo>
                <a:lnTo>
                  <a:pt x="146035" y="43279"/>
                </a:lnTo>
                <a:lnTo>
                  <a:pt x="171679" y="37862"/>
                </a:lnTo>
                <a:lnTo>
                  <a:pt x="196730" y="32280"/>
                </a:lnTo>
                <a:lnTo>
                  <a:pt x="223738" y="26624"/>
                </a:lnTo>
                <a:lnTo>
                  <a:pt x="243323" y="23782"/>
                </a:lnTo>
                <a:lnTo>
                  <a:pt x="293024" y="18084"/>
                </a:lnTo>
                <a:lnTo>
                  <a:pt x="443582" y="3809"/>
                </a:lnTo>
                <a:lnTo>
                  <a:pt x="476563" y="952"/>
                </a:lnTo>
                <a:lnTo>
                  <a:pt x="509028" y="0"/>
                </a:lnTo>
                <a:lnTo>
                  <a:pt x="541148" y="318"/>
                </a:lnTo>
                <a:lnTo>
                  <a:pt x="600016" y="2259"/>
                </a:lnTo>
                <a:lnTo>
                  <a:pt x="645228" y="3121"/>
                </a:lnTo>
                <a:lnTo>
                  <a:pt x="707234" y="6045"/>
                </a:lnTo>
                <a:lnTo>
                  <a:pt x="743770" y="8158"/>
                </a:lnTo>
                <a:lnTo>
                  <a:pt x="780511" y="11471"/>
                </a:lnTo>
                <a:lnTo>
                  <a:pt x="854354" y="20233"/>
                </a:lnTo>
                <a:lnTo>
                  <a:pt x="951890" y="33584"/>
                </a:lnTo>
                <a:lnTo>
                  <a:pt x="966882" y="35089"/>
                </a:lnTo>
                <a:lnTo>
                  <a:pt x="990209" y="36763"/>
                </a:lnTo>
                <a:lnTo>
                  <a:pt x="1006925" y="37506"/>
                </a:lnTo>
                <a:lnTo>
                  <a:pt x="1014050" y="38657"/>
                </a:lnTo>
                <a:lnTo>
                  <a:pt x="1020705" y="40377"/>
                </a:lnTo>
                <a:lnTo>
                  <a:pt x="1027047" y="42476"/>
                </a:lnTo>
                <a:lnTo>
                  <a:pt x="1032227" y="43875"/>
                </a:lnTo>
                <a:lnTo>
                  <a:pt x="1036633" y="44808"/>
                </a:lnTo>
                <a:lnTo>
                  <a:pt x="1056875" y="466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9"/>
          <p:cNvSpPr/>
          <p:nvPr/>
        </p:nvSpPr>
        <p:spPr>
          <a:xfrm>
            <a:off x="4970297" y="5066347"/>
            <a:ext cx="242393" cy="231245"/>
          </a:xfrm>
          <a:custGeom>
            <a:avLst/>
            <a:gdLst/>
            <a:ahLst/>
            <a:cxnLst/>
            <a:rect l="0" t="0" r="0" b="0"/>
            <a:pathLst>
              <a:path w="242393" h="231245">
                <a:moveTo>
                  <a:pt x="141770" y="0"/>
                </a:moveTo>
                <a:lnTo>
                  <a:pt x="123567" y="4551"/>
                </a:lnTo>
                <a:lnTo>
                  <a:pt x="117252" y="5892"/>
                </a:lnTo>
                <a:lnTo>
                  <a:pt x="112090" y="6785"/>
                </a:lnTo>
                <a:lnTo>
                  <a:pt x="107696" y="7381"/>
                </a:lnTo>
                <a:lnTo>
                  <a:pt x="103814" y="8731"/>
                </a:lnTo>
                <a:lnTo>
                  <a:pt x="96961" y="12770"/>
                </a:lnTo>
                <a:lnTo>
                  <a:pt x="91895" y="14229"/>
                </a:lnTo>
                <a:lnTo>
                  <a:pt x="85660" y="15201"/>
                </a:lnTo>
                <a:lnTo>
                  <a:pt x="78645" y="15849"/>
                </a:lnTo>
                <a:lnTo>
                  <a:pt x="72064" y="18186"/>
                </a:lnTo>
                <a:lnTo>
                  <a:pt x="65772" y="21649"/>
                </a:lnTo>
                <a:lnTo>
                  <a:pt x="59673" y="25863"/>
                </a:lnTo>
                <a:lnTo>
                  <a:pt x="54653" y="28672"/>
                </a:lnTo>
                <a:lnTo>
                  <a:pt x="50355" y="30545"/>
                </a:lnTo>
                <a:lnTo>
                  <a:pt x="46537" y="31793"/>
                </a:lnTo>
                <a:lnTo>
                  <a:pt x="39754" y="35721"/>
                </a:lnTo>
                <a:lnTo>
                  <a:pt x="36612" y="38101"/>
                </a:lnTo>
                <a:lnTo>
                  <a:pt x="34517" y="40641"/>
                </a:lnTo>
                <a:lnTo>
                  <a:pt x="33120" y="43286"/>
                </a:lnTo>
                <a:lnTo>
                  <a:pt x="30616" y="49719"/>
                </a:lnTo>
                <a:lnTo>
                  <a:pt x="26329" y="58927"/>
                </a:lnTo>
                <a:lnTo>
                  <a:pt x="23852" y="63097"/>
                </a:lnTo>
                <a:lnTo>
                  <a:pt x="18559" y="70271"/>
                </a:lnTo>
                <a:lnTo>
                  <a:pt x="15814" y="74470"/>
                </a:lnTo>
                <a:lnTo>
                  <a:pt x="13032" y="79174"/>
                </a:lnTo>
                <a:lnTo>
                  <a:pt x="10225" y="84215"/>
                </a:lnTo>
                <a:lnTo>
                  <a:pt x="8353" y="88529"/>
                </a:lnTo>
                <a:lnTo>
                  <a:pt x="7106" y="92357"/>
                </a:lnTo>
                <a:lnTo>
                  <a:pt x="6274" y="95861"/>
                </a:lnTo>
                <a:lnTo>
                  <a:pt x="4767" y="101055"/>
                </a:lnTo>
                <a:lnTo>
                  <a:pt x="552" y="114446"/>
                </a:lnTo>
                <a:lnTo>
                  <a:pt x="0" y="124875"/>
                </a:lnTo>
                <a:lnTo>
                  <a:pt x="584" y="137543"/>
                </a:lnTo>
                <a:lnTo>
                  <a:pt x="1927" y="151703"/>
                </a:lnTo>
                <a:lnTo>
                  <a:pt x="3773" y="164000"/>
                </a:lnTo>
                <a:lnTo>
                  <a:pt x="5957" y="175056"/>
                </a:lnTo>
                <a:lnTo>
                  <a:pt x="8366" y="185284"/>
                </a:lnTo>
                <a:lnTo>
                  <a:pt x="11877" y="194008"/>
                </a:lnTo>
                <a:lnTo>
                  <a:pt x="16122" y="201729"/>
                </a:lnTo>
                <a:lnTo>
                  <a:pt x="20857" y="208781"/>
                </a:lnTo>
                <a:lnTo>
                  <a:pt x="26872" y="214435"/>
                </a:lnTo>
                <a:lnTo>
                  <a:pt x="33739" y="219157"/>
                </a:lnTo>
                <a:lnTo>
                  <a:pt x="41174" y="223257"/>
                </a:lnTo>
                <a:lnTo>
                  <a:pt x="47084" y="225990"/>
                </a:lnTo>
                <a:lnTo>
                  <a:pt x="51976" y="227813"/>
                </a:lnTo>
                <a:lnTo>
                  <a:pt x="56189" y="229028"/>
                </a:lnTo>
                <a:lnTo>
                  <a:pt x="63412" y="230378"/>
                </a:lnTo>
                <a:lnTo>
                  <a:pt x="70749" y="230978"/>
                </a:lnTo>
                <a:lnTo>
                  <a:pt x="80360" y="231244"/>
                </a:lnTo>
                <a:lnTo>
                  <a:pt x="84638" y="230363"/>
                </a:lnTo>
                <a:lnTo>
                  <a:pt x="91930" y="226844"/>
                </a:lnTo>
                <a:lnTo>
                  <a:pt x="96161" y="225524"/>
                </a:lnTo>
                <a:lnTo>
                  <a:pt x="100886" y="224645"/>
                </a:lnTo>
                <a:lnTo>
                  <a:pt x="105942" y="224058"/>
                </a:lnTo>
                <a:lnTo>
                  <a:pt x="110264" y="222715"/>
                </a:lnTo>
                <a:lnTo>
                  <a:pt x="117608" y="218682"/>
                </a:lnTo>
                <a:lnTo>
                  <a:pt x="121852" y="216273"/>
                </a:lnTo>
                <a:lnTo>
                  <a:pt x="131648" y="211057"/>
                </a:lnTo>
                <a:lnTo>
                  <a:pt x="147872" y="202765"/>
                </a:lnTo>
                <a:lnTo>
                  <a:pt x="152506" y="199947"/>
                </a:lnTo>
                <a:lnTo>
                  <a:pt x="156547" y="197115"/>
                </a:lnTo>
                <a:lnTo>
                  <a:pt x="160194" y="194275"/>
                </a:lnTo>
                <a:lnTo>
                  <a:pt x="166435" y="187619"/>
                </a:lnTo>
                <a:lnTo>
                  <a:pt x="174406" y="178420"/>
                </a:lnTo>
                <a:lnTo>
                  <a:pt x="183530" y="167524"/>
                </a:lnTo>
                <a:lnTo>
                  <a:pt x="191518" y="159308"/>
                </a:lnTo>
                <a:lnTo>
                  <a:pt x="198747" y="152878"/>
                </a:lnTo>
                <a:lnTo>
                  <a:pt x="205473" y="147639"/>
                </a:lnTo>
                <a:lnTo>
                  <a:pt x="211861" y="141289"/>
                </a:lnTo>
                <a:lnTo>
                  <a:pt x="218025" y="134197"/>
                </a:lnTo>
                <a:lnTo>
                  <a:pt x="224039" y="126612"/>
                </a:lnTo>
                <a:lnTo>
                  <a:pt x="229001" y="119651"/>
                </a:lnTo>
                <a:lnTo>
                  <a:pt x="233262" y="113105"/>
                </a:lnTo>
                <a:lnTo>
                  <a:pt x="237054" y="106836"/>
                </a:lnTo>
                <a:lnTo>
                  <a:pt x="239583" y="99799"/>
                </a:lnTo>
                <a:lnTo>
                  <a:pt x="241269" y="92250"/>
                </a:lnTo>
                <a:lnTo>
                  <a:pt x="242392" y="84360"/>
                </a:lnTo>
                <a:lnTo>
                  <a:pt x="242189" y="76243"/>
                </a:lnTo>
                <a:lnTo>
                  <a:pt x="241101" y="67974"/>
                </a:lnTo>
                <a:lnTo>
                  <a:pt x="239423" y="59603"/>
                </a:lnTo>
                <a:lnTo>
                  <a:pt x="237352" y="53071"/>
                </a:lnTo>
                <a:lnTo>
                  <a:pt x="235019" y="47763"/>
                </a:lnTo>
                <a:lnTo>
                  <a:pt x="232511" y="43272"/>
                </a:lnTo>
                <a:lnTo>
                  <a:pt x="229887" y="40278"/>
                </a:lnTo>
                <a:lnTo>
                  <a:pt x="227185" y="38282"/>
                </a:lnTo>
                <a:lnTo>
                  <a:pt x="211453" y="30528"/>
                </a:lnTo>
                <a:lnTo>
                  <a:pt x="207276" y="28924"/>
                </a:lnTo>
                <a:lnTo>
                  <a:pt x="194940" y="25715"/>
                </a:lnTo>
                <a:lnTo>
                  <a:pt x="181593" y="21589"/>
                </a:lnTo>
                <a:lnTo>
                  <a:pt x="172129" y="19155"/>
                </a:lnTo>
                <a:lnTo>
                  <a:pt x="161057" y="16581"/>
                </a:lnTo>
                <a:lnTo>
                  <a:pt x="11605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0"/>
          <p:cNvSpPr/>
          <p:nvPr/>
        </p:nvSpPr>
        <p:spPr>
          <a:xfrm>
            <a:off x="4659695" y="5083492"/>
            <a:ext cx="229488" cy="102741"/>
          </a:xfrm>
          <a:custGeom>
            <a:avLst/>
            <a:gdLst/>
            <a:ahLst/>
            <a:cxnLst/>
            <a:rect l="0" t="0" r="0" b="0"/>
            <a:pathLst>
              <a:path w="229488" h="102741">
                <a:moveTo>
                  <a:pt x="66609" y="0"/>
                </a:moveTo>
                <a:lnTo>
                  <a:pt x="59228" y="0"/>
                </a:lnTo>
                <a:lnTo>
                  <a:pt x="58831" y="953"/>
                </a:lnTo>
                <a:lnTo>
                  <a:pt x="58567" y="2540"/>
                </a:lnTo>
                <a:lnTo>
                  <a:pt x="58390" y="4551"/>
                </a:lnTo>
                <a:lnTo>
                  <a:pt x="57320" y="6844"/>
                </a:lnTo>
                <a:lnTo>
                  <a:pt x="55654" y="9325"/>
                </a:lnTo>
                <a:lnTo>
                  <a:pt x="53590" y="11932"/>
                </a:lnTo>
                <a:lnTo>
                  <a:pt x="52216" y="14622"/>
                </a:lnTo>
                <a:lnTo>
                  <a:pt x="51298" y="17368"/>
                </a:lnTo>
                <a:lnTo>
                  <a:pt x="50687" y="20151"/>
                </a:lnTo>
                <a:lnTo>
                  <a:pt x="49327" y="23911"/>
                </a:lnTo>
                <a:lnTo>
                  <a:pt x="47468" y="28324"/>
                </a:lnTo>
                <a:lnTo>
                  <a:pt x="45276" y="33170"/>
                </a:lnTo>
                <a:lnTo>
                  <a:pt x="41910" y="38306"/>
                </a:lnTo>
                <a:lnTo>
                  <a:pt x="37760" y="43635"/>
                </a:lnTo>
                <a:lnTo>
                  <a:pt x="33089" y="49092"/>
                </a:lnTo>
                <a:lnTo>
                  <a:pt x="29976" y="54636"/>
                </a:lnTo>
                <a:lnTo>
                  <a:pt x="27899" y="60236"/>
                </a:lnTo>
                <a:lnTo>
                  <a:pt x="26515" y="65875"/>
                </a:lnTo>
                <a:lnTo>
                  <a:pt x="23687" y="71539"/>
                </a:lnTo>
                <a:lnTo>
                  <a:pt x="19898" y="77221"/>
                </a:lnTo>
                <a:lnTo>
                  <a:pt x="15466" y="82913"/>
                </a:lnTo>
                <a:lnTo>
                  <a:pt x="11559" y="86708"/>
                </a:lnTo>
                <a:lnTo>
                  <a:pt x="8002" y="89238"/>
                </a:lnTo>
                <a:lnTo>
                  <a:pt x="4678" y="90924"/>
                </a:lnTo>
                <a:lnTo>
                  <a:pt x="2462" y="93002"/>
                </a:lnTo>
                <a:lnTo>
                  <a:pt x="984" y="95338"/>
                </a:lnTo>
                <a:lnTo>
                  <a:pt x="0" y="97849"/>
                </a:lnTo>
                <a:lnTo>
                  <a:pt x="295" y="99523"/>
                </a:lnTo>
                <a:lnTo>
                  <a:pt x="1445" y="100638"/>
                </a:lnTo>
                <a:lnTo>
                  <a:pt x="3164" y="101382"/>
                </a:lnTo>
                <a:lnTo>
                  <a:pt x="10134" y="102429"/>
                </a:lnTo>
                <a:lnTo>
                  <a:pt x="13681" y="102740"/>
                </a:lnTo>
                <a:lnTo>
                  <a:pt x="17036" y="101831"/>
                </a:lnTo>
                <a:lnTo>
                  <a:pt x="28384" y="98281"/>
                </a:lnTo>
                <a:lnTo>
                  <a:pt x="33506" y="96953"/>
                </a:lnTo>
                <a:lnTo>
                  <a:pt x="37873" y="96068"/>
                </a:lnTo>
                <a:lnTo>
                  <a:pt x="41737" y="95477"/>
                </a:lnTo>
                <a:lnTo>
                  <a:pt x="48570" y="94822"/>
                </a:lnTo>
                <a:lnTo>
                  <a:pt x="51726" y="94648"/>
                </a:lnTo>
                <a:lnTo>
                  <a:pt x="98938" y="94328"/>
                </a:lnTo>
                <a:lnTo>
                  <a:pt x="229487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1"/>
          <p:cNvSpPr/>
          <p:nvPr/>
        </p:nvSpPr>
        <p:spPr>
          <a:xfrm>
            <a:off x="4863465" y="5066700"/>
            <a:ext cx="51436" cy="291113"/>
          </a:xfrm>
          <a:custGeom>
            <a:avLst/>
            <a:gdLst/>
            <a:ahLst/>
            <a:cxnLst/>
            <a:rect l="0" t="0" r="0" b="0"/>
            <a:pathLst>
              <a:path w="51436" h="291113">
                <a:moveTo>
                  <a:pt x="51435" y="8220"/>
                </a:moveTo>
                <a:lnTo>
                  <a:pt x="46884" y="3669"/>
                </a:lnTo>
                <a:lnTo>
                  <a:pt x="44591" y="2328"/>
                </a:lnTo>
                <a:lnTo>
                  <a:pt x="42109" y="1434"/>
                </a:lnTo>
                <a:lnTo>
                  <a:pt x="35834" y="0"/>
                </a:lnTo>
                <a:lnTo>
                  <a:pt x="35319" y="8455"/>
                </a:lnTo>
                <a:lnTo>
                  <a:pt x="34594" y="54645"/>
                </a:lnTo>
                <a:lnTo>
                  <a:pt x="34330" y="97495"/>
                </a:lnTo>
                <a:lnTo>
                  <a:pt x="33364" y="105836"/>
                </a:lnTo>
                <a:lnTo>
                  <a:pt x="31767" y="115207"/>
                </a:lnTo>
                <a:lnTo>
                  <a:pt x="29751" y="125265"/>
                </a:lnTo>
                <a:lnTo>
                  <a:pt x="17811" y="194030"/>
                </a:lnTo>
                <a:lnTo>
                  <a:pt x="12678" y="226692"/>
                </a:lnTo>
                <a:lnTo>
                  <a:pt x="11309" y="236735"/>
                </a:lnTo>
                <a:lnTo>
                  <a:pt x="9445" y="246288"/>
                </a:lnTo>
                <a:lnTo>
                  <a:pt x="7249" y="255515"/>
                </a:lnTo>
                <a:lnTo>
                  <a:pt x="2147" y="274532"/>
                </a:lnTo>
                <a:lnTo>
                  <a:pt x="0" y="2911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2"/>
          <p:cNvSpPr/>
          <p:nvPr/>
        </p:nvSpPr>
        <p:spPr>
          <a:xfrm>
            <a:off x="4237672" y="5100684"/>
            <a:ext cx="265560" cy="256981"/>
          </a:xfrm>
          <a:custGeom>
            <a:avLst/>
            <a:gdLst/>
            <a:ahLst/>
            <a:cxnLst/>
            <a:rect l="0" t="0" r="0" b="0"/>
            <a:pathLst>
              <a:path w="265560" h="256981">
                <a:moveTo>
                  <a:pt x="17145" y="59961"/>
                </a:moveTo>
                <a:lnTo>
                  <a:pt x="21696" y="55410"/>
                </a:lnTo>
                <a:lnTo>
                  <a:pt x="23036" y="53117"/>
                </a:lnTo>
                <a:lnTo>
                  <a:pt x="24526" y="48029"/>
                </a:lnTo>
                <a:lnTo>
                  <a:pt x="25875" y="46291"/>
                </a:lnTo>
                <a:lnTo>
                  <a:pt x="27728" y="45133"/>
                </a:lnTo>
                <a:lnTo>
                  <a:pt x="29915" y="44360"/>
                </a:lnTo>
                <a:lnTo>
                  <a:pt x="34886" y="40963"/>
                </a:lnTo>
                <a:lnTo>
                  <a:pt x="37545" y="38722"/>
                </a:lnTo>
                <a:lnTo>
                  <a:pt x="43127" y="35324"/>
                </a:lnTo>
                <a:lnTo>
                  <a:pt x="50659" y="31154"/>
                </a:lnTo>
                <a:lnTo>
                  <a:pt x="59490" y="26468"/>
                </a:lnTo>
                <a:lnTo>
                  <a:pt x="66330" y="22393"/>
                </a:lnTo>
                <a:lnTo>
                  <a:pt x="71843" y="18723"/>
                </a:lnTo>
                <a:lnTo>
                  <a:pt x="76470" y="15324"/>
                </a:lnTo>
                <a:lnTo>
                  <a:pt x="82412" y="12105"/>
                </a:lnTo>
                <a:lnTo>
                  <a:pt x="89232" y="9007"/>
                </a:lnTo>
                <a:lnTo>
                  <a:pt x="96635" y="5989"/>
                </a:lnTo>
                <a:lnTo>
                  <a:pt x="103476" y="3977"/>
                </a:lnTo>
                <a:lnTo>
                  <a:pt x="109941" y="2636"/>
                </a:lnTo>
                <a:lnTo>
                  <a:pt x="116157" y="1742"/>
                </a:lnTo>
                <a:lnTo>
                  <a:pt x="121253" y="1146"/>
                </a:lnTo>
                <a:lnTo>
                  <a:pt x="129456" y="483"/>
                </a:lnTo>
                <a:lnTo>
                  <a:pt x="134881" y="306"/>
                </a:lnTo>
                <a:lnTo>
                  <a:pt x="163177" y="0"/>
                </a:lnTo>
                <a:lnTo>
                  <a:pt x="168792" y="937"/>
                </a:lnTo>
                <a:lnTo>
                  <a:pt x="175393" y="2514"/>
                </a:lnTo>
                <a:lnTo>
                  <a:pt x="182651" y="4518"/>
                </a:lnTo>
                <a:lnTo>
                  <a:pt x="188443" y="6806"/>
                </a:lnTo>
                <a:lnTo>
                  <a:pt x="193256" y="9284"/>
                </a:lnTo>
                <a:lnTo>
                  <a:pt x="201144" y="14578"/>
                </a:lnTo>
                <a:lnTo>
                  <a:pt x="207825" y="20106"/>
                </a:lnTo>
                <a:lnTo>
                  <a:pt x="209987" y="22913"/>
                </a:lnTo>
                <a:lnTo>
                  <a:pt x="212390" y="28573"/>
                </a:lnTo>
                <a:lnTo>
                  <a:pt x="213031" y="33320"/>
                </a:lnTo>
                <a:lnTo>
                  <a:pt x="213458" y="39343"/>
                </a:lnTo>
                <a:lnTo>
                  <a:pt x="213743" y="46216"/>
                </a:lnTo>
                <a:lnTo>
                  <a:pt x="212980" y="51749"/>
                </a:lnTo>
                <a:lnTo>
                  <a:pt x="211519" y="56392"/>
                </a:lnTo>
                <a:lnTo>
                  <a:pt x="209593" y="60439"/>
                </a:lnTo>
                <a:lnTo>
                  <a:pt x="206404" y="65042"/>
                </a:lnTo>
                <a:lnTo>
                  <a:pt x="202372" y="70016"/>
                </a:lnTo>
                <a:lnTo>
                  <a:pt x="197780" y="75237"/>
                </a:lnTo>
                <a:lnTo>
                  <a:pt x="191861" y="80622"/>
                </a:lnTo>
                <a:lnTo>
                  <a:pt x="185058" y="86118"/>
                </a:lnTo>
                <a:lnTo>
                  <a:pt x="177664" y="91686"/>
                </a:lnTo>
                <a:lnTo>
                  <a:pt x="170830" y="96351"/>
                </a:lnTo>
                <a:lnTo>
                  <a:pt x="164369" y="100414"/>
                </a:lnTo>
                <a:lnTo>
                  <a:pt x="158157" y="104074"/>
                </a:lnTo>
                <a:lnTo>
                  <a:pt x="151158" y="107467"/>
                </a:lnTo>
                <a:lnTo>
                  <a:pt x="143634" y="110682"/>
                </a:lnTo>
                <a:lnTo>
                  <a:pt x="135761" y="113777"/>
                </a:lnTo>
                <a:lnTo>
                  <a:pt x="129560" y="116793"/>
                </a:lnTo>
                <a:lnTo>
                  <a:pt x="124473" y="119757"/>
                </a:lnTo>
                <a:lnTo>
                  <a:pt x="116281" y="124637"/>
                </a:lnTo>
                <a:lnTo>
                  <a:pt x="109466" y="126806"/>
                </a:lnTo>
                <a:lnTo>
                  <a:pt x="107267" y="126431"/>
                </a:lnTo>
                <a:lnTo>
                  <a:pt x="105802" y="125229"/>
                </a:lnTo>
                <a:lnTo>
                  <a:pt x="104824" y="123476"/>
                </a:lnTo>
                <a:lnTo>
                  <a:pt x="105126" y="122306"/>
                </a:lnTo>
                <a:lnTo>
                  <a:pt x="106279" y="121527"/>
                </a:lnTo>
                <a:lnTo>
                  <a:pt x="108000" y="121007"/>
                </a:lnTo>
                <a:lnTo>
                  <a:pt x="112452" y="117890"/>
                </a:lnTo>
                <a:lnTo>
                  <a:pt x="114974" y="115725"/>
                </a:lnTo>
                <a:lnTo>
                  <a:pt x="117607" y="114282"/>
                </a:lnTo>
                <a:lnTo>
                  <a:pt x="123072" y="112679"/>
                </a:lnTo>
                <a:lnTo>
                  <a:pt x="129673" y="112251"/>
                </a:lnTo>
                <a:lnTo>
                  <a:pt x="149707" y="111776"/>
                </a:lnTo>
                <a:lnTo>
                  <a:pt x="183211" y="111508"/>
                </a:lnTo>
                <a:lnTo>
                  <a:pt x="193578" y="112423"/>
                </a:lnTo>
                <a:lnTo>
                  <a:pt x="203347" y="113986"/>
                </a:lnTo>
                <a:lnTo>
                  <a:pt x="212717" y="115980"/>
                </a:lnTo>
                <a:lnTo>
                  <a:pt x="219917" y="117309"/>
                </a:lnTo>
                <a:lnTo>
                  <a:pt x="225669" y="118195"/>
                </a:lnTo>
                <a:lnTo>
                  <a:pt x="230456" y="118787"/>
                </a:lnTo>
                <a:lnTo>
                  <a:pt x="235552" y="121085"/>
                </a:lnTo>
                <a:lnTo>
                  <a:pt x="240855" y="124523"/>
                </a:lnTo>
                <a:lnTo>
                  <a:pt x="246295" y="128720"/>
                </a:lnTo>
                <a:lnTo>
                  <a:pt x="250874" y="132470"/>
                </a:lnTo>
                <a:lnTo>
                  <a:pt x="258502" y="139177"/>
                </a:lnTo>
                <a:lnTo>
                  <a:pt x="260917" y="145157"/>
                </a:lnTo>
                <a:lnTo>
                  <a:pt x="262528" y="152953"/>
                </a:lnTo>
                <a:lnTo>
                  <a:pt x="263601" y="161961"/>
                </a:lnTo>
                <a:lnTo>
                  <a:pt x="264316" y="169871"/>
                </a:lnTo>
                <a:lnTo>
                  <a:pt x="264794" y="177049"/>
                </a:lnTo>
                <a:lnTo>
                  <a:pt x="265324" y="189152"/>
                </a:lnTo>
                <a:lnTo>
                  <a:pt x="265559" y="197706"/>
                </a:lnTo>
                <a:lnTo>
                  <a:pt x="264669" y="201322"/>
                </a:lnTo>
                <a:lnTo>
                  <a:pt x="261141" y="207878"/>
                </a:lnTo>
                <a:lnTo>
                  <a:pt x="256397" y="213966"/>
                </a:lnTo>
                <a:lnTo>
                  <a:pt x="251114" y="219848"/>
                </a:lnTo>
                <a:lnTo>
                  <a:pt x="245591" y="225637"/>
                </a:lnTo>
                <a:lnTo>
                  <a:pt x="237422" y="231385"/>
                </a:lnTo>
                <a:lnTo>
                  <a:pt x="232576" y="234251"/>
                </a:lnTo>
                <a:lnTo>
                  <a:pt x="227441" y="237114"/>
                </a:lnTo>
                <a:lnTo>
                  <a:pt x="216655" y="242835"/>
                </a:lnTo>
                <a:lnTo>
                  <a:pt x="210159" y="245695"/>
                </a:lnTo>
                <a:lnTo>
                  <a:pt x="202971" y="248553"/>
                </a:lnTo>
                <a:lnTo>
                  <a:pt x="195322" y="251411"/>
                </a:lnTo>
                <a:lnTo>
                  <a:pt x="188317" y="253317"/>
                </a:lnTo>
                <a:lnTo>
                  <a:pt x="181742" y="254587"/>
                </a:lnTo>
                <a:lnTo>
                  <a:pt x="175454" y="255434"/>
                </a:lnTo>
                <a:lnTo>
                  <a:pt x="169357" y="255999"/>
                </a:lnTo>
                <a:lnTo>
                  <a:pt x="163387" y="256375"/>
                </a:lnTo>
                <a:lnTo>
                  <a:pt x="151674" y="256793"/>
                </a:lnTo>
                <a:lnTo>
                  <a:pt x="140118" y="256980"/>
                </a:lnTo>
                <a:lnTo>
                  <a:pt x="133417" y="256077"/>
                </a:lnTo>
                <a:lnTo>
                  <a:pt x="126092" y="254522"/>
                </a:lnTo>
                <a:lnTo>
                  <a:pt x="118352" y="252533"/>
                </a:lnTo>
                <a:lnTo>
                  <a:pt x="97051" y="247783"/>
                </a:lnTo>
                <a:lnTo>
                  <a:pt x="84703" y="245183"/>
                </a:lnTo>
                <a:lnTo>
                  <a:pt x="74566" y="242498"/>
                </a:lnTo>
                <a:lnTo>
                  <a:pt x="65903" y="239754"/>
                </a:lnTo>
                <a:lnTo>
                  <a:pt x="58223" y="236973"/>
                </a:lnTo>
                <a:lnTo>
                  <a:pt x="52150" y="235118"/>
                </a:lnTo>
                <a:lnTo>
                  <a:pt x="47149" y="233883"/>
                </a:lnTo>
                <a:lnTo>
                  <a:pt x="42863" y="233059"/>
                </a:lnTo>
                <a:lnTo>
                  <a:pt x="38101" y="232509"/>
                </a:lnTo>
                <a:lnTo>
                  <a:pt x="33020" y="232143"/>
                </a:lnTo>
                <a:lnTo>
                  <a:pt x="27729" y="231899"/>
                </a:lnTo>
                <a:lnTo>
                  <a:pt x="22296" y="230784"/>
                </a:lnTo>
                <a:lnTo>
                  <a:pt x="16769" y="229087"/>
                </a:lnTo>
                <a:lnTo>
                  <a:pt x="0" y="222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3"/>
          <p:cNvSpPr/>
          <p:nvPr/>
        </p:nvSpPr>
        <p:spPr>
          <a:xfrm>
            <a:off x="4290298" y="5529262"/>
            <a:ext cx="41673" cy="385764"/>
          </a:xfrm>
          <a:custGeom>
            <a:avLst/>
            <a:gdLst/>
            <a:ahLst/>
            <a:cxnLst/>
            <a:rect l="0" t="0" r="0" b="0"/>
            <a:pathLst>
              <a:path w="41673" h="385764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1"/>
                </a:lnTo>
                <a:lnTo>
                  <a:pt x="0" y="4551"/>
                </a:lnTo>
                <a:lnTo>
                  <a:pt x="556" y="6844"/>
                </a:lnTo>
                <a:lnTo>
                  <a:pt x="1879" y="9325"/>
                </a:lnTo>
                <a:lnTo>
                  <a:pt x="3713" y="11932"/>
                </a:lnTo>
                <a:lnTo>
                  <a:pt x="4936" y="14622"/>
                </a:lnTo>
                <a:lnTo>
                  <a:pt x="5751" y="17368"/>
                </a:lnTo>
                <a:lnTo>
                  <a:pt x="6657" y="25817"/>
                </a:lnTo>
                <a:lnTo>
                  <a:pt x="7059" y="42272"/>
                </a:lnTo>
                <a:lnTo>
                  <a:pt x="8119" y="50089"/>
                </a:lnTo>
                <a:lnTo>
                  <a:pt x="9778" y="57205"/>
                </a:lnTo>
                <a:lnTo>
                  <a:pt x="11837" y="63854"/>
                </a:lnTo>
                <a:lnTo>
                  <a:pt x="13209" y="70192"/>
                </a:lnTo>
                <a:lnTo>
                  <a:pt x="14124" y="76322"/>
                </a:lnTo>
                <a:lnTo>
                  <a:pt x="15141" y="88214"/>
                </a:lnTo>
                <a:lnTo>
                  <a:pt x="15593" y="99849"/>
                </a:lnTo>
                <a:lnTo>
                  <a:pt x="18333" y="131690"/>
                </a:lnTo>
                <a:lnTo>
                  <a:pt x="20398" y="153515"/>
                </a:lnTo>
                <a:lnTo>
                  <a:pt x="21774" y="172829"/>
                </a:lnTo>
                <a:lnTo>
                  <a:pt x="22691" y="190467"/>
                </a:lnTo>
                <a:lnTo>
                  <a:pt x="23303" y="206988"/>
                </a:lnTo>
                <a:lnTo>
                  <a:pt x="24664" y="224669"/>
                </a:lnTo>
                <a:lnTo>
                  <a:pt x="26523" y="243125"/>
                </a:lnTo>
                <a:lnTo>
                  <a:pt x="28715" y="262096"/>
                </a:lnTo>
                <a:lnTo>
                  <a:pt x="31129" y="278553"/>
                </a:lnTo>
                <a:lnTo>
                  <a:pt x="33691" y="293334"/>
                </a:lnTo>
                <a:lnTo>
                  <a:pt x="36351" y="306999"/>
                </a:lnTo>
                <a:lnTo>
                  <a:pt x="38125" y="318014"/>
                </a:lnTo>
                <a:lnTo>
                  <a:pt x="39307" y="327261"/>
                </a:lnTo>
                <a:lnTo>
                  <a:pt x="40095" y="335332"/>
                </a:lnTo>
                <a:lnTo>
                  <a:pt x="39668" y="343570"/>
                </a:lnTo>
                <a:lnTo>
                  <a:pt x="38431" y="351919"/>
                </a:lnTo>
                <a:lnTo>
                  <a:pt x="36654" y="360343"/>
                </a:lnTo>
                <a:lnTo>
                  <a:pt x="35468" y="366911"/>
                </a:lnTo>
                <a:lnTo>
                  <a:pt x="34679" y="372242"/>
                </a:lnTo>
                <a:lnTo>
                  <a:pt x="41672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4"/>
          <p:cNvSpPr/>
          <p:nvPr/>
        </p:nvSpPr>
        <p:spPr>
          <a:xfrm>
            <a:off x="4453817" y="5469644"/>
            <a:ext cx="229626" cy="445382"/>
          </a:xfrm>
          <a:custGeom>
            <a:avLst/>
            <a:gdLst/>
            <a:ahLst/>
            <a:cxnLst/>
            <a:rect l="0" t="0" r="0" b="0"/>
            <a:pathLst>
              <a:path w="229626" h="445382">
                <a:moveTo>
                  <a:pt x="229625" y="33901"/>
                </a:moveTo>
                <a:lnTo>
                  <a:pt x="207482" y="19139"/>
                </a:lnTo>
                <a:lnTo>
                  <a:pt x="200417" y="15275"/>
                </a:lnTo>
                <a:lnTo>
                  <a:pt x="195865" y="12911"/>
                </a:lnTo>
                <a:lnTo>
                  <a:pt x="189973" y="11335"/>
                </a:lnTo>
                <a:lnTo>
                  <a:pt x="183188" y="10284"/>
                </a:lnTo>
                <a:lnTo>
                  <a:pt x="175807" y="9584"/>
                </a:lnTo>
                <a:lnTo>
                  <a:pt x="169934" y="8165"/>
                </a:lnTo>
                <a:lnTo>
                  <a:pt x="165066" y="6266"/>
                </a:lnTo>
                <a:lnTo>
                  <a:pt x="160868" y="4047"/>
                </a:lnTo>
                <a:lnTo>
                  <a:pt x="156165" y="2568"/>
                </a:lnTo>
                <a:lnTo>
                  <a:pt x="151124" y="1583"/>
                </a:lnTo>
                <a:lnTo>
                  <a:pt x="145858" y="925"/>
                </a:lnTo>
                <a:lnTo>
                  <a:pt x="140443" y="487"/>
                </a:lnTo>
                <a:lnTo>
                  <a:pt x="134928" y="195"/>
                </a:lnTo>
                <a:lnTo>
                  <a:pt x="129346" y="0"/>
                </a:lnTo>
                <a:lnTo>
                  <a:pt x="124672" y="823"/>
                </a:lnTo>
                <a:lnTo>
                  <a:pt x="120604" y="2323"/>
                </a:lnTo>
                <a:lnTo>
                  <a:pt x="112591" y="6532"/>
                </a:lnTo>
                <a:lnTo>
                  <a:pt x="86390" y="19772"/>
                </a:lnTo>
                <a:lnTo>
                  <a:pt x="80795" y="23529"/>
                </a:lnTo>
                <a:lnTo>
                  <a:pt x="75160" y="27939"/>
                </a:lnTo>
                <a:lnTo>
                  <a:pt x="69499" y="32784"/>
                </a:lnTo>
                <a:lnTo>
                  <a:pt x="64771" y="36966"/>
                </a:lnTo>
                <a:lnTo>
                  <a:pt x="56979" y="44153"/>
                </a:lnTo>
                <a:lnTo>
                  <a:pt x="42686" y="58105"/>
                </a:lnTo>
                <a:lnTo>
                  <a:pt x="37372" y="68135"/>
                </a:lnTo>
                <a:lnTo>
                  <a:pt x="31924" y="81488"/>
                </a:lnTo>
                <a:lnTo>
                  <a:pt x="26387" y="97058"/>
                </a:lnTo>
                <a:lnTo>
                  <a:pt x="21743" y="109343"/>
                </a:lnTo>
                <a:lnTo>
                  <a:pt x="17695" y="119438"/>
                </a:lnTo>
                <a:lnTo>
                  <a:pt x="14043" y="128073"/>
                </a:lnTo>
                <a:lnTo>
                  <a:pt x="7446" y="142748"/>
                </a:lnTo>
                <a:lnTo>
                  <a:pt x="2292" y="154667"/>
                </a:lnTo>
                <a:lnTo>
                  <a:pt x="0" y="163140"/>
                </a:lnTo>
                <a:lnTo>
                  <a:pt x="342" y="167685"/>
                </a:lnTo>
                <a:lnTo>
                  <a:pt x="3262" y="177815"/>
                </a:lnTo>
                <a:lnTo>
                  <a:pt x="5709" y="189678"/>
                </a:lnTo>
                <a:lnTo>
                  <a:pt x="7005" y="192997"/>
                </a:lnTo>
                <a:lnTo>
                  <a:pt x="15929" y="207708"/>
                </a:lnTo>
                <a:lnTo>
                  <a:pt x="18582" y="212638"/>
                </a:lnTo>
                <a:lnTo>
                  <a:pt x="21302" y="215924"/>
                </a:lnTo>
                <a:lnTo>
                  <a:pt x="24068" y="218114"/>
                </a:lnTo>
                <a:lnTo>
                  <a:pt x="35052" y="223737"/>
                </a:lnTo>
                <a:lnTo>
                  <a:pt x="39902" y="226181"/>
                </a:lnTo>
                <a:lnTo>
                  <a:pt x="45993" y="226858"/>
                </a:lnTo>
                <a:lnTo>
                  <a:pt x="52911" y="226356"/>
                </a:lnTo>
                <a:lnTo>
                  <a:pt x="60381" y="225070"/>
                </a:lnTo>
                <a:lnTo>
                  <a:pt x="66313" y="224211"/>
                </a:lnTo>
                <a:lnTo>
                  <a:pt x="71221" y="223639"/>
                </a:lnTo>
                <a:lnTo>
                  <a:pt x="75444" y="223258"/>
                </a:lnTo>
                <a:lnTo>
                  <a:pt x="79213" y="222051"/>
                </a:lnTo>
                <a:lnTo>
                  <a:pt x="85940" y="218171"/>
                </a:lnTo>
                <a:lnTo>
                  <a:pt x="90020" y="214850"/>
                </a:lnTo>
                <a:lnTo>
                  <a:pt x="94645" y="210731"/>
                </a:lnTo>
                <a:lnTo>
                  <a:pt x="99633" y="206080"/>
                </a:lnTo>
                <a:lnTo>
                  <a:pt x="103912" y="201074"/>
                </a:lnTo>
                <a:lnTo>
                  <a:pt x="107716" y="195833"/>
                </a:lnTo>
                <a:lnTo>
                  <a:pt x="114483" y="184928"/>
                </a:lnTo>
                <a:lnTo>
                  <a:pt x="120666" y="173732"/>
                </a:lnTo>
                <a:lnTo>
                  <a:pt x="125553" y="166174"/>
                </a:lnTo>
                <a:lnTo>
                  <a:pt x="131668" y="157326"/>
                </a:lnTo>
                <a:lnTo>
                  <a:pt x="153929" y="126668"/>
                </a:lnTo>
                <a:lnTo>
                  <a:pt x="162015" y="115749"/>
                </a:lnTo>
                <a:lnTo>
                  <a:pt x="169312" y="103706"/>
                </a:lnTo>
                <a:lnTo>
                  <a:pt x="176081" y="90915"/>
                </a:lnTo>
                <a:lnTo>
                  <a:pt x="182499" y="77625"/>
                </a:lnTo>
                <a:lnTo>
                  <a:pt x="186778" y="66860"/>
                </a:lnTo>
                <a:lnTo>
                  <a:pt x="189630" y="57779"/>
                </a:lnTo>
                <a:lnTo>
                  <a:pt x="191532" y="49819"/>
                </a:lnTo>
                <a:lnTo>
                  <a:pt x="193752" y="45465"/>
                </a:lnTo>
                <a:lnTo>
                  <a:pt x="196185" y="43516"/>
                </a:lnTo>
                <a:lnTo>
                  <a:pt x="198759" y="43169"/>
                </a:lnTo>
                <a:lnTo>
                  <a:pt x="200475" y="43889"/>
                </a:lnTo>
                <a:lnTo>
                  <a:pt x="201619" y="45322"/>
                </a:lnTo>
                <a:lnTo>
                  <a:pt x="202382" y="47230"/>
                </a:lnTo>
                <a:lnTo>
                  <a:pt x="203456" y="54466"/>
                </a:lnTo>
                <a:lnTo>
                  <a:pt x="203773" y="67194"/>
                </a:lnTo>
                <a:lnTo>
                  <a:pt x="203906" y="195329"/>
                </a:lnTo>
                <a:lnTo>
                  <a:pt x="201367" y="258364"/>
                </a:lnTo>
                <a:lnTo>
                  <a:pt x="199357" y="297843"/>
                </a:lnTo>
                <a:lnTo>
                  <a:pt x="197064" y="326067"/>
                </a:lnTo>
                <a:lnTo>
                  <a:pt x="194582" y="346788"/>
                </a:lnTo>
                <a:lnTo>
                  <a:pt x="191976" y="362508"/>
                </a:lnTo>
                <a:lnTo>
                  <a:pt x="190238" y="378702"/>
                </a:lnTo>
                <a:lnTo>
                  <a:pt x="189080" y="395213"/>
                </a:lnTo>
                <a:lnTo>
                  <a:pt x="188307" y="411936"/>
                </a:lnTo>
                <a:lnTo>
                  <a:pt x="188745" y="423084"/>
                </a:lnTo>
                <a:lnTo>
                  <a:pt x="189989" y="430516"/>
                </a:lnTo>
                <a:lnTo>
                  <a:pt x="195335" y="445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5"/>
          <p:cNvSpPr/>
          <p:nvPr/>
        </p:nvSpPr>
        <p:spPr>
          <a:xfrm>
            <a:off x="4769591" y="5495504"/>
            <a:ext cx="219294" cy="342087"/>
          </a:xfrm>
          <a:custGeom>
            <a:avLst/>
            <a:gdLst/>
            <a:ahLst/>
            <a:cxnLst/>
            <a:rect l="0" t="0" r="0" b="0"/>
            <a:pathLst>
              <a:path w="219294" h="342087">
                <a:moveTo>
                  <a:pt x="33866" y="59475"/>
                </a:moveTo>
                <a:lnTo>
                  <a:pt x="33866" y="64027"/>
                </a:lnTo>
                <a:lnTo>
                  <a:pt x="31326" y="71341"/>
                </a:lnTo>
                <a:lnTo>
                  <a:pt x="29316" y="75958"/>
                </a:lnTo>
                <a:lnTo>
                  <a:pt x="26070" y="85704"/>
                </a:lnTo>
                <a:lnTo>
                  <a:pt x="17383" y="114313"/>
                </a:lnTo>
                <a:lnTo>
                  <a:pt x="14305" y="127466"/>
                </a:lnTo>
                <a:lnTo>
                  <a:pt x="12253" y="139093"/>
                </a:lnTo>
                <a:lnTo>
                  <a:pt x="10885" y="149701"/>
                </a:lnTo>
                <a:lnTo>
                  <a:pt x="9020" y="158678"/>
                </a:lnTo>
                <a:lnTo>
                  <a:pt x="6825" y="166568"/>
                </a:lnTo>
                <a:lnTo>
                  <a:pt x="4409" y="173733"/>
                </a:lnTo>
                <a:lnTo>
                  <a:pt x="2798" y="183273"/>
                </a:lnTo>
                <a:lnTo>
                  <a:pt x="1724" y="194394"/>
                </a:lnTo>
                <a:lnTo>
                  <a:pt x="1008" y="206571"/>
                </a:lnTo>
                <a:lnTo>
                  <a:pt x="212" y="227721"/>
                </a:lnTo>
                <a:lnTo>
                  <a:pt x="0" y="237362"/>
                </a:lnTo>
                <a:lnTo>
                  <a:pt x="811" y="247599"/>
                </a:lnTo>
                <a:lnTo>
                  <a:pt x="2304" y="258234"/>
                </a:lnTo>
                <a:lnTo>
                  <a:pt x="4252" y="269134"/>
                </a:lnTo>
                <a:lnTo>
                  <a:pt x="7456" y="279257"/>
                </a:lnTo>
                <a:lnTo>
                  <a:pt x="11497" y="288864"/>
                </a:lnTo>
                <a:lnTo>
                  <a:pt x="16096" y="298126"/>
                </a:lnTo>
                <a:lnTo>
                  <a:pt x="20114" y="305254"/>
                </a:lnTo>
                <a:lnTo>
                  <a:pt x="23746" y="310958"/>
                </a:lnTo>
                <a:lnTo>
                  <a:pt x="27119" y="315713"/>
                </a:lnTo>
                <a:lnTo>
                  <a:pt x="32225" y="320788"/>
                </a:lnTo>
                <a:lnTo>
                  <a:pt x="38488" y="326077"/>
                </a:lnTo>
                <a:lnTo>
                  <a:pt x="45520" y="331507"/>
                </a:lnTo>
                <a:lnTo>
                  <a:pt x="51160" y="335127"/>
                </a:lnTo>
                <a:lnTo>
                  <a:pt x="55873" y="337541"/>
                </a:lnTo>
                <a:lnTo>
                  <a:pt x="59968" y="339150"/>
                </a:lnTo>
                <a:lnTo>
                  <a:pt x="64602" y="340223"/>
                </a:lnTo>
                <a:lnTo>
                  <a:pt x="69596" y="340938"/>
                </a:lnTo>
                <a:lnTo>
                  <a:pt x="74832" y="341415"/>
                </a:lnTo>
                <a:lnTo>
                  <a:pt x="80226" y="341732"/>
                </a:lnTo>
                <a:lnTo>
                  <a:pt x="91301" y="342086"/>
                </a:lnTo>
                <a:lnTo>
                  <a:pt x="95968" y="341228"/>
                </a:lnTo>
                <a:lnTo>
                  <a:pt x="100032" y="339703"/>
                </a:lnTo>
                <a:lnTo>
                  <a:pt x="108041" y="335468"/>
                </a:lnTo>
                <a:lnTo>
                  <a:pt x="117950" y="330412"/>
                </a:lnTo>
                <a:lnTo>
                  <a:pt x="123260" y="326777"/>
                </a:lnTo>
                <a:lnTo>
                  <a:pt x="128704" y="322449"/>
                </a:lnTo>
                <a:lnTo>
                  <a:pt x="134239" y="317659"/>
                </a:lnTo>
                <a:lnTo>
                  <a:pt x="139834" y="313513"/>
                </a:lnTo>
                <a:lnTo>
                  <a:pt x="145469" y="309796"/>
                </a:lnTo>
                <a:lnTo>
                  <a:pt x="151130" y="306366"/>
                </a:lnTo>
                <a:lnTo>
                  <a:pt x="155857" y="302174"/>
                </a:lnTo>
                <a:lnTo>
                  <a:pt x="159961" y="297475"/>
                </a:lnTo>
                <a:lnTo>
                  <a:pt x="163650" y="292437"/>
                </a:lnTo>
                <a:lnTo>
                  <a:pt x="172827" y="279219"/>
                </a:lnTo>
                <a:lnTo>
                  <a:pt x="177942" y="271693"/>
                </a:lnTo>
                <a:lnTo>
                  <a:pt x="181352" y="263819"/>
                </a:lnTo>
                <a:lnTo>
                  <a:pt x="183625" y="255712"/>
                </a:lnTo>
                <a:lnTo>
                  <a:pt x="185140" y="247450"/>
                </a:lnTo>
                <a:lnTo>
                  <a:pt x="188056" y="236227"/>
                </a:lnTo>
                <a:lnTo>
                  <a:pt x="191904" y="223030"/>
                </a:lnTo>
                <a:lnTo>
                  <a:pt x="196375" y="208517"/>
                </a:lnTo>
                <a:lnTo>
                  <a:pt x="206422" y="172071"/>
                </a:lnTo>
                <a:lnTo>
                  <a:pt x="211768" y="151685"/>
                </a:lnTo>
                <a:lnTo>
                  <a:pt x="215333" y="135236"/>
                </a:lnTo>
                <a:lnTo>
                  <a:pt x="217708" y="121412"/>
                </a:lnTo>
                <a:lnTo>
                  <a:pt x="219293" y="109339"/>
                </a:lnTo>
                <a:lnTo>
                  <a:pt x="218444" y="97480"/>
                </a:lnTo>
                <a:lnTo>
                  <a:pt x="215973" y="85765"/>
                </a:lnTo>
                <a:lnTo>
                  <a:pt x="212421" y="74144"/>
                </a:lnTo>
                <a:lnTo>
                  <a:pt x="208148" y="63540"/>
                </a:lnTo>
                <a:lnTo>
                  <a:pt x="203394" y="53612"/>
                </a:lnTo>
                <a:lnTo>
                  <a:pt x="198320" y="44137"/>
                </a:lnTo>
                <a:lnTo>
                  <a:pt x="193032" y="36868"/>
                </a:lnTo>
                <a:lnTo>
                  <a:pt x="187602" y="31069"/>
                </a:lnTo>
                <a:lnTo>
                  <a:pt x="182076" y="26250"/>
                </a:lnTo>
                <a:lnTo>
                  <a:pt x="175536" y="22085"/>
                </a:lnTo>
                <a:lnTo>
                  <a:pt x="168317" y="18357"/>
                </a:lnTo>
                <a:lnTo>
                  <a:pt x="160648" y="14918"/>
                </a:lnTo>
                <a:lnTo>
                  <a:pt x="154582" y="11673"/>
                </a:lnTo>
                <a:lnTo>
                  <a:pt x="149586" y="8557"/>
                </a:lnTo>
                <a:lnTo>
                  <a:pt x="145303" y="5528"/>
                </a:lnTo>
                <a:lnTo>
                  <a:pt x="140542" y="3508"/>
                </a:lnTo>
                <a:lnTo>
                  <a:pt x="135463" y="2161"/>
                </a:lnTo>
                <a:lnTo>
                  <a:pt x="130173" y="1264"/>
                </a:lnTo>
                <a:lnTo>
                  <a:pt x="124740" y="665"/>
                </a:lnTo>
                <a:lnTo>
                  <a:pt x="119214" y="266"/>
                </a:lnTo>
                <a:lnTo>
                  <a:pt x="113625" y="0"/>
                </a:lnTo>
                <a:lnTo>
                  <a:pt x="107993" y="775"/>
                </a:lnTo>
                <a:lnTo>
                  <a:pt x="102334" y="2245"/>
                </a:lnTo>
                <a:lnTo>
                  <a:pt x="96656" y="4176"/>
                </a:lnTo>
                <a:lnTo>
                  <a:pt x="90966" y="5465"/>
                </a:lnTo>
                <a:lnTo>
                  <a:pt x="85268" y="6323"/>
                </a:lnTo>
                <a:lnTo>
                  <a:pt x="79564" y="6896"/>
                </a:lnTo>
                <a:lnTo>
                  <a:pt x="73857" y="9182"/>
                </a:lnTo>
                <a:lnTo>
                  <a:pt x="68146" y="12612"/>
                </a:lnTo>
                <a:lnTo>
                  <a:pt x="51011" y="25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153-154</a:t>
            </a:r>
          </a:p>
          <a:p>
            <a:pPr>
              <a:buNone/>
            </a:pPr>
            <a:r>
              <a:rPr lang="en-US" dirty="0" smtClean="0"/>
              <a:t>#81-92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for x</a:t>
            </a:r>
          </a:p>
          <a:p>
            <a:r>
              <a:rPr lang="en-US" dirty="0" smtClean="0"/>
              <a:t>Word problems</a:t>
            </a:r>
          </a:p>
          <a:p>
            <a:r>
              <a:rPr lang="en-US" dirty="0" smtClean="0"/>
              <a:t>Graphing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321050" y="0"/>
          <a:ext cx="2501900" cy="1492250"/>
        </p:xfrm>
        <a:graphic>
          <a:graphicData uri="http://schemas.openxmlformats.org/presentationml/2006/ole">
            <p:oleObj spid="_x0000_s2050" name="Equation" r:id="rId4" imgW="660240" imgH="393480" progId="Equation.3">
              <p:embed/>
            </p:oleObj>
          </a:graphicData>
        </a:graphic>
      </p:graphicFrame>
      <p:sp>
        <p:nvSpPr>
          <p:cNvPr id="3" name="SMARTPenAnnotation841"/>
          <p:cNvSpPr/>
          <p:nvPr/>
        </p:nvSpPr>
        <p:spPr>
          <a:xfrm>
            <a:off x="4246245" y="1508760"/>
            <a:ext cx="291465" cy="17146"/>
          </a:xfrm>
          <a:custGeom>
            <a:avLst/>
            <a:gdLst/>
            <a:ahLst/>
            <a:cxnLst/>
            <a:rect l="0" t="0" r="0" b="0"/>
            <a:pathLst>
              <a:path w="291465" h="17146">
                <a:moveTo>
                  <a:pt x="0" y="17145"/>
                </a:moveTo>
                <a:lnTo>
                  <a:pt x="40302" y="17145"/>
                </a:lnTo>
                <a:lnTo>
                  <a:pt x="46870" y="16192"/>
                </a:lnTo>
                <a:lnTo>
                  <a:pt x="54107" y="14605"/>
                </a:lnTo>
                <a:lnTo>
                  <a:pt x="61788" y="12594"/>
                </a:lnTo>
                <a:lnTo>
                  <a:pt x="70720" y="11253"/>
                </a:lnTo>
                <a:lnTo>
                  <a:pt x="80484" y="10359"/>
                </a:lnTo>
                <a:lnTo>
                  <a:pt x="90803" y="9764"/>
                </a:lnTo>
                <a:lnTo>
                  <a:pt x="122589" y="6562"/>
                </a:lnTo>
                <a:lnTo>
                  <a:pt x="141734" y="4374"/>
                </a:lnTo>
                <a:lnTo>
                  <a:pt x="165926" y="2916"/>
                </a:lnTo>
                <a:lnTo>
                  <a:pt x="223287" y="1296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2"/>
          <p:cNvSpPr/>
          <p:nvPr/>
        </p:nvSpPr>
        <p:spPr>
          <a:xfrm>
            <a:off x="4503703" y="1306764"/>
            <a:ext cx="496923" cy="562042"/>
          </a:xfrm>
          <a:custGeom>
            <a:avLst/>
            <a:gdLst/>
            <a:ahLst/>
            <a:cxnLst/>
            <a:rect l="0" t="0" r="0" b="0"/>
            <a:pathLst>
              <a:path w="496923" h="562042">
                <a:moveTo>
                  <a:pt x="145449" y="30546"/>
                </a:moveTo>
                <a:lnTo>
                  <a:pt x="159137" y="17810"/>
                </a:lnTo>
                <a:lnTo>
                  <a:pt x="169313" y="11233"/>
                </a:lnTo>
                <a:lnTo>
                  <a:pt x="176598" y="9098"/>
                </a:lnTo>
                <a:lnTo>
                  <a:pt x="185265" y="7675"/>
                </a:lnTo>
                <a:lnTo>
                  <a:pt x="194854" y="6726"/>
                </a:lnTo>
                <a:lnTo>
                  <a:pt x="203150" y="6093"/>
                </a:lnTo>
                <a:lnTo>
                  <a:pt x="217449" y="5390"/>
                </a:lnTo>
                <a:lnTo>
                  <a:pt x="226787" y="4250"/>
                </a:lnTo>
                <a:lnTo>
                  <a:pt x="237774" y="2538"/>
                </a:lnTo>
                <a:lnTo>
                  <a:pt x="249861" y="444"/>
                </a:lnTo>
                <a:lnTo>
                  <a:pt x="260777" y="0"/>
                </a:lnTo>
                <a:lnTo>
                  <a:pt x="270912" y="657"/>
                </a:lnTo>
                <a:lnTo>
                  <a:pt x="280526" y="2047"/>
                </a:lnTo>
                <a:lnTo>
                  <a:pt x="288840" y="2974"/>
                </a:lnTo>
                <a:lnTo>
                  <a:pt x="303159" y="4004"/>
                </a:lnTo>
                <a:lnTo>
                  <a:pt x="315872" y="7002"/>
                </a:lnTo>
                <a:lnTo>
                  <a:pt x="327873" y="10557"/>
                </a:lnTo>
                <a:lnTo>
                  <a:pt x="339556" y="12137"/>
                </a:lnTo>
                <a:lnTo>
                  <a:pt x="348559" y="15379"/>
                </a:lnTo>
                <a:lnTo>
                  <a:pt x="352293" y="17577"/>
                </a:lnTo>
                <a:lnTo>
                  <a:pt x="364063" y="27639"/>
                </a:lnTo>
                <a:lnTo>
                  <a:pt x="376913" y="40684"/>
                </a:lnTo>
                <a:lnTo>
                  <a:pt x="390455" y="58738"/>
                </a:lnTo>
                <a:lnTo>
                  <a:pt x="400708" y="70381"/>
                </a:lnTo>
                <a:lnTo>
                  <a:pt x="409075" y="86985"/>
                </a:lnTo>
                <a:lnTo>
                  <a:pt x="412640" y="96747"/>
                </a:lnTo>
                <a:lnTo>
                  <a:pt x="419141" y="112673"/>
                </a:lnTo>
                <a:lnTo>
                  <a:pt x="422208" y="119587"/>
                </a:lnTo>
                <a:lnTo>
                  <a:pt x="425615" y="134890"/>
                </a:lnTo>
                <a:lnTo>
                  <a:pt x="426524" y="142971"/>
                </a:lnTo>
                <a:lnTo>
                  <a:pt x="424994" y="159570"/>
                </a:lnTo>
                <a:lnTo>
                  <a:pt x="422091" y="176472"/>
                </a:lnTo>
                <a:lnTo>
                  <a:pt x="420801" y="193509"/>
                </a:lnTo>
                <a:lnTo>
                  <a:pt x="417688" y="210606"/>
                </a:lnTo>
                <a:lnTo>
                  <a:pt x="415524" y="219166"/>
                </a:lnTo>
                <a:lnTo>
                  <a:pt x="411224" y="229635"/>
                </a:lnTo>
                <a:lnTo>
                  <a:pt x="405500" y="241377"/>
                </a:lnTo>
                <a:lnTo>
                  <a:pt x="398826" y="253967"/>
                </a:lnTo>
                <a:lnTo>
                  <a:pt x="390567" y="267123"/>
                </a:lnTo>
                <a:lnTo>
                  <a:pt x="381251" y="280657"/>
                </a:lnTo>
                <a:lnTo>
                  <a:pt x="362645" y="306489"/>
                </a:lnTo>
                <a:lnTo>
                  <a:pt x="348026" y="327494"/>
                </a:lnTo>
                <a:lnTo>
                  <a:pt x="335178" y="343815"/>
                </a:lnTo>
                <a:lnTo>
                  <a:pt x="322165" y="357419"/>
                </a:lnTo>
                <a:lnTo>
                  <a:pt x="306857" y="369815"/>
                </a:lnTo>
                <a:lnTo>
                  <a:pt x="298775" y="375788"/>
                </a:lnTo>
                <a:lnTo>
                  <a:pt x="282174" y="387504"/>
                </a:lnTo>
                <a:lnTo>
                  <a:pt x="267811" y="399061"/>
                </a:lnTo>
                <a:lnTo>
                  <a:pt x="254124" y="409595"/>
                </a:lnTo>
                <a:lnTo>
                  <a:pt x="246474" y="413738"/>
                </a:lnTo>
                <a:lnTo>
                  <a:pt x="238517" y="417452"/>
                </a:lnTo>
                <a:lnTo>
                  <a:pt x="230354" y="421833"/>
                </a:lnTo>
                <a:lnTo>
                  <a:pt x="222055" y="426659"/>
                </a:lnTo>
                <a:lnTo>
                  <a:pt x="213665" y="431781"/>
                </a:lnTo>
                <a:lnTo>
                  <a:pt x="204261" y="436148"/>
                </a:lnTo>
                <a:lnTo>
                  <a:pt x="194182" y="440013"/>
                </a:lnTo>
                <a:lnTo>
                  <a:pt x="183653" y="443541"/>
                </a:lnTo>
                <a:lnTo>
                  <a:pt x="174728" y="446846"/>
                </a:lnTo>
                <a:lnTo>
                  <a:pt x="159732" y="453058"/>
                </a:lnTo>
                <a:lnTo>
                  <a:pt x="152114" y="455095"/>
                </a:lnTo>
                <a:lnTo>
                  <a:pt x="144177" y="456454"/>
                </a:lnTo>
                <a:lnTo>
                  <a:pt x="136028" y="457359"/>
                </a:lnTo>
                <a:lnTo>
                  <a:pt x="127739" y="458916"/>
                </a:lnTo>
                <a:lnTo>
                  <a:pt x="119355" y="460906"/>
                </a:lnTo>
                <a:lnTo>
                  <a:pt x="110908" y="463185"/>
                </a:lnTo>
                <a:lnTo>
                  <a:pt x="102419" y="464704"/>
                </a:lnTo>
                <a:lnTo>
                  <a:pt x="93903" y="465717"/>
                </a:lnTo>
                <a:lnTo>
                  <a:pt x="78724" y="466843"/>
                </a:lnTo>
                <a:lnTo>
                  <a:pt x="68804" y="467343"/>
                </a:lnTo>
                <a:lnTo>
                  <a:pt x="53600" y="465025"/>
                </a:lnTo>
                <a:lnTo>
                  <a:pt x="44211" y="463074"/>
                </a:lnTo>
                <a:lnTo>
                  <a:pt x="31239" y="460905"/>
                </a:lnTo>
                <a:lnTo>
                  <a:pt x="26446" y="460327"/>
                </a:lnTo>
                <a:lnTo>
                  <a:pt x="21347" y="458036"/>
                </a:lnTo>
                <a:lnTo>
                  <a:pt x="10600" y="450412"/>
                </a:lnTo>
                <a:lnTo>
                  <a:pt x="6972" y="446664"/>
                </a:lnTo>
                <a:lnTo>
                  <a:pt x="4553" y="443213"/>
                </a:lnTo>
                <a:lnTo>
                  <a:pt x="1866" y="436838"/>
                </a:lnTo>
                <a:lnTo>
                  <a:pt x="354" y="427894"/>
                </a:lnTo>
                <a:lnTo>
                  <a:pt x="0" y="422093"/>
                </a:lnTo>
                <a:lnTo>
                  <a:pt x="858" y="419212"/>
                </a:lnTo>
                <a:lnTo>
                  <a:pt x="4351" y="413471"/>
                </a:lnTo>
                <a:lnTo>
                  <a:pt x="11619" y="407745"/>
                </a:lnTo>
                <a:lnTo>
                  <a:pt x="20247" y="402977"/>
                </a:lnTo>
                <a:lnTo>
                  <a:pt x="32363" y="398388"/>
                </a:lnTo>
                <a:lnTo>
                  <a:pt x="58553" y="383276"/>
                </a:lnTo>
                <a:lnTo>
                  <a:pt x="64658" y="379999"/>
                </a:lnTo>
                <a:lnTo>
                  <a:pt x="79062" y="376358"/>
                </a:lnTo>
                <a:lnTo>
                  <a:pt x="86904" y="375387"/>
                </a:lnTo>
                <a:lnTo>
                  <a:pt x="94989" y="373788"/>
                </a:lnTo>
                <a:lnTo>
                  <a:pt x="103236" y="371769"/>
                </a:lnTo>
                <a:lnTo>
                  <a:pt x="111592" y="369470"/>
                </a:lnTo>
                <a:lnTo>
                  <a:pt x="120020" y="367938"/>
                </a:lnTo>
                <a:lnTo>
                  <a:pt x="128497" y="366916"/>
                </a:lnTo>
                <a:lnTo>
                  <a:pt x="137005" y="366235"/>
                </a:lnTo>
                <a:lnTo>
                  <a:pt x="146487" y="365781"/>
                </a:lnTo>
                <a:lnTo>
                  <a:pt x="167183" y="365277"/>
                </a:lnTo>
                <a:lnTo>
                  <a:pt x="222252" y="364908"/>
                </a:lnTo>
                <a:lnTo>
                  <a:pt x="234751" y="366802"/>
                </a:lnTo>
                <a:lnTo>
                  <a:pt x="249751" y="369969"/>
                </a:lnTo>
                <a:lnTo>
                  <a:pt x="266419" y="373985"/>
                </a:lnTo>
                <a:lnTo>
                  <a:pt x="280388" y="378568"/>
                </a:lnTo>
                <a:lnTo>
                  <a:pt x="292559" y="383528"/>
                </a:lnTo>
                <a:lnTo>
                  <a:pt x="328072" y="400625"/>
                </a:lnTo>
                <a:lnTo>
                  <a:pt x="337682" y="406806"/>
                </a:lnTo>
                <a:lnTo>
                  <a:pt x="348852" y="414735"/>
                </a:lnTo>
                <a:lnTo>
                  <a:pt x="361061" y="423832"/>
                </a:lnTo>
                <a:lnTo>
                  <a:pt x="371106" y="431802"/>
                </a:lnTo>
                <a:lnTo>
                  <a:pt x="379707" y="439020"/>
                </a:lnTo>
                <a:lnTo>
                  <a:pt x="387346" y="445736"/>
                </a:lnTo>
                <a:lnTo>
                  <a:pt x="413614" y="470980"/>
                </a:lnTo>
                <a:lnTo>
                  <a:pt x="472733" y="529352"/>
                </a:lnTo>
                <a:lnTo>
                  <a:pt x="496922" y="562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3"/>
          <p:cNvSpPr/>
          <p:nvPr/>
        </p:nvSpPr>
        <p:spPr>
          <a:xfrm>
            <a:off x="5309234" y="1594485"/>
            <a:ext cx="300039" cy="16936"/>
          </a:xfrm>
          <a:custGeom>
            <a:avLst/>
            <a:gdLst/>
            <a:ahLst/>
            <a:cxnLst/>
            <a:rect l="0" t="0" r="0" b="0"/>
            <a:pathLst>
              <a:path w="300039" h="16936">
                <a:moveTo>
                  <a:pt x="0" y="0"/>
                </a:moveTo>
                <a:lnTo>
                  <a:pt x="9103" y="9101"/>
                </a:lnTo>
                <a:lnTo>
                  <a:pt x="12736" y="11782"/>
                </a:lnTo>
                <a:lnTo>
                  <a:pt x="16111" y="13570"/>
                </a:lnTo>
                <a:lnTo>
                  <a:pt x="19313" y="14761"/>
                </a:lnTo>
                <a:lnTo>
                  <a:pt x="23353" y="15556"/>
                </a:lnTo>
                <a:lnTo>
                  <a:pt x="27952" y="16085"/>
                </a:lnTo>
                <a:lnTo>
                  <a:pt x="32922" y="16438"/>
                </a:lnTo>
                <a:lnTo>
                  <a:pt x="53685" y="16831"/>
                </a:lnTo>
                <a:lnTo>
                  <a:pt x="67223" y="16935"/>
                </a:lnTo>
                <a:lnTo>
                  <a:pt x="82915" y="16053"/>
                </a:lnTo>
                <a:lnTo>
                  <a:pt x="100045" y="14512"/>
                </a:lnTo>
                <a:lnTo>
                  <a:pt x="118132" y="12532"/>
                </a:lnTo>
                <a:lnTo>
                  <a:pt x="153468" y="7792"/>
                </a:lnTo>
                <a:lnTo>
                  <a:pt x="170892" y="5194"/>
                </a:lnTo>
                <a:lnTo>
                  <a:pt x="187271" y="3463"/>
                </a:lnTo>
                <a:lnTo>
                  <a:pt x="202953" y="2308"/>
                </a:lnTo>
                <a:lnTo>
                  <a:pt x="230219" y="1026"/>
                </a:lnTo>
                <a:lnTo>
                  <a:pt x="248687" y="456"/>
                </a:lnTo>
                <a:lnTo>
                  <a:pt x="276066" y="90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4"/>
          <p:cNvSpPr/>
          <p:nvPr/>
        </p:nvSpPr>
        <p:spPr>
          <a:xfrm>
            <a:off x="5703570" y="1363425"/>
            <a:ext cx="557213" cy="393938"/>
          </a:xfrm>
          <a:custGeom>
            <a:avLst/>
            <a:gdLst/>
            <a:ahLst/>
            <a:cxnLst/>
            <a:rect l="0" t="0" r="0" b="0"/>
            <a:pathLst>
              <a:path w="557213" h="393938">
                <a:moveTo>
                  <a:pt x="0" y="68182"/>
                </a:moveTo>
                <a:lnTo>
                  <a:pt x="4550" y="59080"/>
                </a:lnTo>
                <a:lnTo>
                  <a:pt x="11865" y="49532"/>
                </a:lnTo>
                <a:lnTo>
                  <a:pt x="21465" y="39890"/>
                </a:lnTo>
                <a:lnTo>
                  <a:pt x="32083" y="32431"/>
                </a:lnTo>
                <a:lnTo>
                  <a:pt x="45691" y="25940"/>
                </a:lnTo>
                <a:lnTo>
                  <a:pt x="61264" y="19880"/>
                </a:lnTo>
                <a:lnTo>
                  <a:pt x="77711" y="14012"/>
                </a:lnTo>
                <a:lnTo>
                  <a:pt x="94545" y="10769"/>
                </a:lnTo>
                <a:lnTo>
                  <a:pt x="111552" y="8375"/>
                </a:lnTo>
                <a:lnTo>
                  <a:pt x="128636" y="4136"/>
                </a:lnTo>
                <a:lnTo>
                  <a:pt x="138145" y="2625"/>
                </a:lnTo>
                <a:lnTo>
                  <a:pt x="148294" y="1617"/>
                </a:lnTo>
                <a:lnTo>
                  <a:pt x="158870" y="945"/>
                </a:lnTo>
                <a:lnTo>
                  <a:pt x="185861" y="199"/>
                </a:lnTo>
                <a:lnTo>
                  <a:pt x="201060" y="0"/>
                </a:lnTo>
                <a:lnTo>
                  <a:pt x="214050" y="820"/>
                </a:lnTo>
                <a:lnTo>
                  <a:pt x="225567" y="2319"/>
                </a:lnTo>
                <a:lnTo>
                  <a:pt x="236103" y="4271"/>
                </a:lnTo>
                <a:lnTo>
                  <a:pt x="247889" y="7477"/>
                </a:lnTo>
                <a:lnTo>
                  <a:pt x="260510" y="11520"/>
                </a:lnTo>
                <a:lnTo>
                  <a:pt x="273685" y="16120"/>
                </a:lnTo>
                <a:lnTo>
                  <a:pt x="284374" y="20139"/>
                </a:lnTo>
                <a:lnTo>
                  <a:pt x="301331" y="27144"/>
                </a:lnTo>
                <a:lnTo>
                  <a:pt x="315217" y="33433"/>
                </a:lnTo>
                <a:lnTo>
                  <a:pt x="327738" y="40356"/>
                </a:lnTo>
                <a:lnTo>
                  <a:pt x="339654" y="49782"/>
                </a:lnTo>
                <a:lnTo>
                  <a:pt x="351299" y="60322"/>
                </a:lnTo>
                <a:lnTo>
                  <a:pt x="361872" y="71356"/>
                </a:lnTo>
                <a:lnTo>
                  <a:pt x="369747" y="82610"/>
                </a:lnTo>
                <a:lnTo>
                  <a:pt x="376422" y="93962"/>
                </a:lnTo>
                <a:lnTo>
                  <a:pt x="379535" y="99656"/>
                </a:lnTo>
                <a:lnTo>
                  <a:pt x="382563" y="106310"/>
                </a:lnTo>
                <a:lnTo>
                  <a:pt x="385535" y="113603"/>
                </a:lnTo>
                <a:lnTo>
                  <a:pt x="388468" y="121323"/>
                </a:lnTo>
                <a:lnTo>
                  <a:pt x="390423" y="128374"/>
                </a:lnTo>
                <a:lnTo>
                  <a:pt x="391727" y="134980"/>
                </a:lnTo>
                <a:lnTo>
                  <a:pt x="392596" y="141289"/>
                </a:lnTo>
                <a:lnTo>
                  <a:pt x="393562" y="153379"/>
                </a:lnTo>
                <a:lnTo>
                  <a:pt x="393820" y="159270"/>
                </a:lnTo>
                <a:lnTo>
                  <a:pt x="393038" y="167960"/>
                </a:lnTo>
                <a:lnTo>
                  <a:pt x="391566" y="178516"/>
                </a:lnTo>
                <a:lnTo>
                  <a:pt x="389631" y="190315"/>
                </a:lnTo>
                <a:lnTo>
                  <a:pt x="387389" y="200087"/>
                </a:lnTo>
                <a:lnTo>
                  <a:pt x="384942" y="208506"/>
                </a:lnTo>
                <a:lnTo>
                  <a:pt x="382357" y="216024"/>
                </a:lnTo>
                <a:lnTo>
                  <a:pt x="378730" y="223893"/>
                </a:lnTo>
                <a:lnTo>
                  <a:pt x="374407" y="231997"/>
                </a:lnTo>
                <a:lnTo>
                  <a:pt x="369619" y="240257"/>
                </a:lnTo>
                <a:lnTo>
                  <a:pt x="364523" y="247669"/>
                </a:lnTo>
                <a:lnTo>
                  <a:pt x="359220" y="254515"/>
                </a:lnTo>
                <a:lnTo>
                  <a:pt x="353780" y="260984"/>
                </a:lnTo>
                <a:lnTo>
                  <a:pt x="345391" y="269107"/>
                </a:lnTo>
                <a:lnTo>
                  <a:pt x="335035" y="278332"/>
                </a:lnTo>
                <a:lnTo>
                  <a:pt x="323369" y="288292"/>
                </a:lnTo>
                <a:lnTo>
                  <a:pt x="312735" y="295884"/>
                </a:lnTo>
                <a:lnTo>
                  <a:pt x="302787" y="301899"/>
                </a:lnTo>
                <a:lnTo>
                  <a:pt x="293298" y="306861"/>
                </a:lnTo>
                <a:lnTo>
                  <a:pt x="270054" y="319994"/>
                </a:lnTo>
                <a:lnTo>
                  <a:pt x="257189" y="327497"/>
                </a:lnTo>
                <a:lnTo>
                  <a:pt x="246706" y="332498"/>
                </a:lnTo>
                <a:lnTo>
                  <a:pt x="229979" y="338056"/>
                </a:lnTo>
                <a:lnTo>
                  <a:pt x="206035" y="345606"/>
                </a:lnTo>
                <a:lnTo>
                  <a:pt x="191649" y="350286"/>
                </a:lnTo>
                <a:lnTo>
                  <a:pt x="181106" y="353407"/>
                </a:lnTo>
                <a:lnTo>
                  <a:pt x="166851" y="356874"/>
                </a:lnTo>
                <a:lnTo>
                  <a:pt x="160764" y="356845"/>
                </a:lnTo>
                <a:lnTo>
                  <a:pt x="148920" y="354274"/>
                </a:lnTo>
                <a:lnTo>
                  <a:pt x="132226" y="352497"/>
                </a:lnTo>
                <a:lnTo>
                  <a:pt x="122441" y="352023"/>
                </a:lnTo>
                <a:lnTo>
                  <a:pt x="106488" y="348956"/>
                </a:lnTo>
                <a:lnTo>
                  <a:pt x="94000" y="344418"/>
                </a:lnTo>
                <a:lnTo>
                  <a:pt x="81615" y="336508"/>
                </a:lnTo>
                <a:lnTo>
                  <a:pt x="75008" y="330948"/>
                </a:lnTo>
                <a:lnTo>
                  <a:pt x="72865" y="328132"/>
                </a:lnTo>
                <a:lnTo>
                  <a:pt x="70484" y="322463"/>
                </a:lnTo>
                <a:lnTo>
                  <a:pt x="68897" y="320570"/>
                </a:lnTo>
                <a:lnTo>
                  <a:pt x="66886" y="319308"/>
                </a:lnTo>
                <a:lnTo>
                  <a:pt x="64593" y="318467"/>
                </a:lnTo>
                <a:lnTo>
                  <a:pt x="63064" y="316954"/>
                </a:lnTo>
                <a:lnTo>
                  <a:pt x="62045" y="314992"/>
                </a:lnTo>
                <a:lnTo>
                  <a:pt x="61366" y="312732"/>
                </a:lnTo>
                <a:lnTo>
                  <a:pt x="61866" y="309320"/>
                </a:lnTo>
                <a:lnTo>
                  <a:pt x="66167" y="296370"/>
                </a:lnTo>
                <a:lnTo>
                  <a:pt x="67507" y="289296"/>
                </a:lnTo>
                <a:lnTo>
                  <a:pt x="70643" y="282978"/>
                </a:lnTo>
                <a:lnTo>
                  <a:pt x="72813" y="279959"/>
                </a:lnTo>
                <a:lnTo>
                  <a:pt x="82844" y="274065"/>
                </a:lnTo>
                <a:lnTo>
                  <a:pt x="95874" y="269223"/>
                </a:lnTo>
                <a:lnTo>
                  <a:pt x="114873" y="265545"/>
                </a:lnTo>
                <a:lnTo>
                  <a:pt x="130112" y="261309"/>
                </a:lnTo>
                <a:lnTo>
                  <a:pt x="141986" y="259798"/>
                </a:lnTo>
                <a:lnTo>
                  <a:pt x="156570" y="258791"/>
                </a:lnTo>
                <a:lnTo>
                  <a:pt x="187697" y="257672"/>
                </a:lnTo>
                <a:lnTo>
                  <a:pt x="214230" y="257175"/>
                </a:lnTo>
                <a:lnTo>
                  <a:pt x="226640" y="257995"/>
                </a:lnTo>
                <a:lnTo>
                  <a:pt x="238723" y="259494"/>
                </a:lnTo>
                <a:lnTo>
                  <a:pt x="250589" y="261446"/>
                </a:lnTo>
                <a:lnTo>
                  <a:pt x="262309" y="263700"/>
                </a:lnTo>
                <a:lnTo>
                  <a:pt x="285491" y="268744"/>
                </a:lnTo>
                <a:lnTo>
                  <a:pt x="319963" y="276939"/>
                </a:lnTo>
                <a:lnTo>
                  <a:pt x="331419" y="280695"/>
                </a:lnTo>
                <a:lnTo>
                  <a:pt x="342865" y="285105"/>
                </a:lnTo>
                <a:lnTo>
                  <a:pt x="354307" y="289950"/>
                </a:lnTo>
                <a:lnTo>
                  <a:pt x="364792" y="294132"/>
                </a:lnTo>
                <a:lnTo>
                  <a:pt x="384062" y="301319"/>
                </a:lnTo>
                <a:lnTo>
                  <a:pt x="410976" y="310721"/>
                </a:lnTo>
                <a:lnTo>
                  <a:pt x="419717" y="314647"/>
                </a:lnTo>
                <a:lnTo>
                  <a:pt x="437048" y="324090"/>
                </a:lnTo>
                <a:lnTo>
                  <a:pt x="451736" y="332096"/>
                </a:lnTo>
                <a:lnTo>
                  <a:pt x="464614" y="339782"/>
                </a:lnTo>
                <a:lnTo>
                  <a:pt x="476687" y="349548"/>
                </a:lnTo>
                <a:lnTo>
                  <a:pt x="485432" y="355772"/>
                </a:lnTo>
                <a:lnTo>
                  <a:pt x="496024" y="362779"/>
                </a:lnTo>
                <a:lnTo>
                  <a:pt x="507847" y="370307"/>
                </a:lnTo>
                <a:lnTo>
                  <a:pt x="523525" y="378672"/>
                </a:lnTo>
                <a:lnTo>
                  <a:pt x="533667" y="383343"/>
                </a:lnTo>
                <a:lnTo>
                  <a:pt x="544733" y="390375"/>
                </a:lnTo>
                <a:lnTo>
                  <a:pt x="557212" y="393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45"/>
          <p:cNvSpPr/>
          <p:nvPr/>
        </p:nvSpPr>
        <p:spPr>
          <a:xfrm>
            <a:off x="3869054" y="2074545"/>
            <a:ext cx="68581" cy="385861"/>
          </a:xfrm>
          <a:custGeom>
            <a:avLst/>
            <a:gdLst/>
            <a:ahLst/>
            <a:cxnLst/>
            <a:rect l="0" t="0" r="0" b="0"/>
            <a:pathLst>
              <a:path w="68581" h="385861">
                <a:moveTo>
                  <a:pt x="0" y="0"/>
                </a:moveTo>
                <a:lnTo>
                  <a:pt x="4551" y="13652"/>
                </a:lnTo>
                <a:lnTo>
                  <a:pt x="6844" y="22436"/>
                </a:lnTo>
                <a:lnTo>
                  <a:pt x="11932" y="44896"/>
                </a:lnTo>
                <a:lnTo>
                  <a:pt x="13670" y="55648"/>
                </a:lnTo>
                <a:lnTo>
                  <a:pt x="14829" y="65674"/>
                </a:lnTo>
                <a:lnTo>
                  <a:pt x="15601" y="75215"/>
                </a:lnTo>
                <a:lnTo>
                  <a:pt x="17068" y="83481"/>
                </a:lnTo>
                <a:lnTo>
                  <a:pt x="18999" y="90896"/>
                </a:lnTo>
                <a:lnTo>
                  <a:pt x="21239" y="97745"/>
                </a:lnTo>
                <a:lnTo>
                  <a:pt x="23684" y="110883"/>
                </a:lnTo>
                <a:lnTo>
                  <a:pt x="26267" y="128214"/>
                </a:lnTo>
                <a:lnTo>
                  <a:pt x="28942" y="148341"/>
                </a:lnTo>
                <a:lnTo>
                  <a:pt x="30725" y="164616"/>
                </a:lnTo>
                <a:lnTo>
                  <a:pt x="31914" y="178324"/>
                </a:lnTo>
                <a:lnTo>
                  <a:pt x="32706" y="190320"/>
                </a:lnTo>
                <a:lnTo>
                  <a:pt x="35139" y="204032"/>
                </a:lnTo>
                <a:lnTo>
                  <a:pt x="38666" y="218889"/>
                </a:lnTo>
                <a:lnTo>
                  <a:pt x="42923" y="234508"/>
                </a:lnTo>
                <a:lnTo>
                  <a:pt x="45760" y="247779"/>
                </a:lnTo>
                <a:lnTo>
                  <a:pt x="47652" y="259483"/>
                </a:lnTo>
                <a:lnTo>
                  <a:pt x="48913" y="270144"/>
                </a:lnTo>
                <a:lnTo>
                  <a:pt x="50707" y="282013"/>
                </a:lnTo>
                <a:lnTo>
                  <a:pt x="55239" y="307901"/>
                </a:lnTo>
                <a:lnTo>
                  <a:pt x="56829" y="318615"/>
                </a:lnTo>
                <a:lnTo>
                  <a:pt x="57888" y="327662"/>
                </a:lnTo>
                <a:lnTo>
                  <a:pt x="58595" y="335599"/>
                </a:lnTo>
                <a:lnTo>
                  <a:pt x="60018" y="343747"/>
                </a:lnTo>
                <a:lnTo>
                  <a:pt x="61920" y="352037"/>
                </a:lnTo>
                <a:lnTo>
                  <a:pt x="67265" y="372221"/>
                </a:lnTo>
                <a:lnTo>
                  <a:pt x="68320" y="383052"/>
                </a:lnTo>
                <a:lnTo>
                  <a:pt x="68407" y="385860"/>
                </a:lnTo>
                <a:lnTo>
                  <a:pt x="6858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6"/>
          <p:cNvSpPr/>
          <p:nvPr/>
        </p:nvSpPr>
        <p:spPr>
          <a:xfrm>
            <a:off x="3603307" y="2563177"/>
            <a:ext cx="754381" cy="51436"/>
          </a:xfrm>
          <a:custGeom>
            <a:avLst/>
            <a:gdLst/>
            <a:ahLst/>
            <a:cxnLst/>
            <a:rect l="0" t="0" r="0" b="0"/>
            <a:pathLst>
              <a:path w="754381" h="51436">
                <a:moveTo>
                  <a:pt x="0" y="0"/>
                </a:moveTo>
                <a:lnTo>
                  <a:pt x="13652" y="4551"/>
                </a:lnTo>
                <a:lnTo>
                  <a:pt x="18627" y="5891"/>
                </a:lnTo>
                <a:lnTo>
                  <a:pt x="33036" y="8731"/>
                </a:lnTo>
                <a:lnTo>
                  <a:pt x="50242" y="12770"/>
                </a:lnTo>
                <a:lnTo>
                  <a:pt x="58260" y="14229"/>
                </a:lnTo>
                <a:lnTo>
                  <a:pt x="65510" y="15201"/>
                </a:lnTo>
                <a:lnTo>
                  <a:pt x="72248" y="15849"/>
                </a:lnTo>
                <a:lnTo>
                  <a:pt x="172748" y="16761"/>
                </a:lnTo>
                <a:lnTo>
                  <a:pt x="291321" y="17031"/>
                </a:lnTo>
                <a:lnTo>
                  <a:pt x="324706" y="18022"/>
                </a:lnTo>
                <a:lnTo>
                  <a:pt x="354583" y="19635"/>
                </a:lnTo>
                <a:lnTo>
                  <a:pt x="404291" y="23014"/>
                </a:lnTo>
                <a:lnTo>
                  <a:pt x="439082" y="24516"/>
                </a:lnTo>
                <a:lnTo>
                  <a:pt x="506750" y="26433"/>
                </a:lnTo>
                <a:lnTo>
                  <a:pt x="584632" y="30163"/>
                </a:lnTo>
                <a:lnTo>
                  <a:pt x="617402" y="32491"/>
                </a:lnTo>
                <a:lnTo>
                  <a:pt x="644012" y="34996"/>
                </a:lnTo>
                <a:lnTo>
                  <a:pt x="683420" y="39366"/>
                </a:lnTo>
                <a:lnTo>
                  <a:pt x="696596" y="40532"/>
                </a:lnTo>
                <a:lnTo>
                  <a:pt x="707284" y="41309"/>
                </a:lnTo>
                <a:lnTo>
                  <a:pt x="716315" y="42779"/>
                </a:lnTo>
                <a:lnTo>
                  <a:pt x="724241" y="44712"/>
                </a:lnTo>
                <a:lnTo>
                  <a:pt x="75438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7"/>
          <p:cNvSpPr/>
          <p:nvPr/>
        </p:nvSpPr>
        <p:spPr>
          <a:xfrm>
            <a:off x="3775225" y="2695632"/>
            <a:ext cx="281883" cy="398913"/>
          </a:xfrm>
          <a:custGeom>
            <a:avLst/>
            <a:gdLst/>
            <a:ahLst/>
            <a:cxnLst/>
            <a:rect l="0" t="0" r="0" b="0"/>
            <a:pathLst>
              <a:path w="281883" h="398913">
                <a:moveTo>
                  <a:pt x="273852" y="4705"/>
                </a:moveTo>
                <a:lnTo>
                  <a:pt x="239777" y="4705"/>
                </a:lnTo>
                <a:lnTo>
                  <a:pt x="234943" y="5658"/>
                </a:lnTo>
                <a:lnTo>
                  <a:pt x="229815" y="7245"/>
                </a:lnTo>
                <a:lnTo>
                  <a:pt x="224492" y="9256"/>
                </a:lnTo>
                <a:lnTo>
                  <a:pt x="219037" y="10597"/>
                </a:lnTo>
                <a:lnTo>
                  <a:pt x="213497" y="11490"/>
                </a:lnTo>
                <a:lnTo>
                  <a:pt x="207898" y="12086"/>
                </a:lnTo>
                <a:lnTo>
                  <a:pt x="197498" y="12483"/>
                </a:lnTo>
                <a:lnTo>
                  <a:pt x="151957" y="13042"/>
                </a:lnTo>
                <a:lnTo>
                  <a:pt x="118711" y="13173"/>
                </a:lnTo>
                <a:lnTo>
                  <a:pt x="103750" y="12256"/>
                </a:lnTo>
                <a:lnTo>
                  <a:pt x="89965" y="10691"/>
                </a:lnTo>
                <a:lnTo>
                  <a:pt x="76966" y="8696"/>
                </a:lnTo>
                <a:lnTo>
                  <a:pt x="67347" y="7365"/>
                </a:lnTo>
                <a:lnTo>
                  <a:pt x="59982" y="6479"/>
                </a:lnTo>
                <a:lnTo>
                  <a:pt x="54120" y="5887"/>
                </a:lnTo>
                <a:lnTo>
                  <a:pt x="49258" y="4541"/>
                </a:lnTo>
                <a:lnTo>
                  <a:pt x="41318" y="505"/>
                </a:lnTo>
                <a:lnTo>
                  <a:pt x="38819" y="0"/>
                </a:lnTo>
                <a:lnTo>
                  <a:pt x="37153" y="616"/>
                </a:lnTo>
                <a:lnTo>
                  <a:pt x="36043" y="1979"/>
                </a:lnTo>
                <a:lnTo>
                  <a:pt x="34809" y="11114"/>
                </a:lnTo>
                <a:lnTo>
                  <a:pt x="34480" y="17550"/>
                </a:lnTo>
                <a:lnTo>
                  <a:pt x="34114" y="29781"/>
                </a:lnTo>
                <a:lnTo>
                  <a:pt x="33880" y="53156"/>
                </a:lnTo>
                <a:lnTo>
                  <a:pt x="31308" y="64656"/>
                </a:lnTo>
                <a:lnTo>
                  <a:pt x="27942" y="75165"/>
                </a:lnTo>
                <a:lnTo>
                  <a:pt x="25095" y="87389"/>
                </a:lnTo>
                <a:lnTo>
                  <a:pt x="21053" y="97333"/>
                </a:lnTo>
                <a:lnTo>
                  <a:pt x="18622" y="108103"/>
                </a:lnTo>
                <a:lnTo>
                  <a:pt x="17974" y="113642"/>
                </a:lnTo>
                <a:lnTo>
                  <a:pt x="14713" y="122337"/>
                </a:lnTo>
                <a:lnTo>
                  <a:pt x="12510" y="125989"/>
                </a:lnTo>
                <a:lnTo>
                  <a:pt x="10089" y="132233"/>
                </a:lnTo>
                <a:lnTo>
                  <a:pt x="7523" y="140206"/>
                </a:lnTo>
                <a:lnTo>
                  <a:pt x="4859" y="149332"/>
                </a:lnTo>
                <a:lnTo>
                  <a:pt x="3083" y="156368"/>
                </a:lnTo>
                <a:lnTo>
                  <a:pt x="1111" y="166726"/>
                </a:lnTo>
                <a:lnTo>
                  <a:pt x="0" y="173361"/>
                </a:lnTo>
                <a:lnTo>
                  <a:pt x="797" y="173340"/>
                </a:lnTo>
                <a:lnTo>
                  <a:pt x="7421" y="168759"/>
                </a:lnTo>
                <a:lnTo>
                  <a:pt x="16056" y="163978"/>
                </a:lnTo>
                <a:lnTo>
                  <a:pt x="23703" y="161218"/>
                </a:lnTo>
                <a:lnTo>
                  <a:pt x="31230" y="159039"/>
                </a:lnTo>
                <a:lnTo>
                  <a:pt x="35904" y="157124"/>
                </a:lnTo>
                <a:lnTo>
                  <a:pt x="40925" y="154895"/>
                </a:lnTo>
                <a:lnTo>
                  <a:pt x="48083" y="152457"/>
                </a:lnTo>
                <a:lnTo>
                  <a:pt x="56664" y="149879"/>
                </a:lnTo>
                <a:lnTo>
                  <a:pt x="66195" y="147207"/>
                </a:lnTo>
                <a:lnTo>
                  <a:pt x="74454" y="144474"/>
                </a:lnTo>
                <a:lnTo>
                  <a:pt x="81865" y="141700"/>
                </a:lnTo>
                <a:lnTo>
                  <a:pt x="88711" y="138897"/>
                </a:lnTo>
                <a:lnTo>
                  <a:pt x="96132" y="137029"/>
                </a:lnTo>
                <a:lnTo>
                  <a:pt x="103937" y="135784"/>
                </a:lnTo>
                <a:lnTo>
                  <a:pt x="111998" y="134953"/>
                </a:lnTo>
                <a:lnTo>
                  <a:pt x="119277" y="134400"/>
                </a:lnTo>
                <a:lnTo>
                  <a:pt x="126034" y="134031"/>
                </a:lnTo>
                <a:lnTo>
                  <a:pt x="138623" y="133621"/>
                </a:lnTo>
                <a:lnTo>
                  <a:pt x="164767" y="133357"/>
                </a:lnTo>
                <a:lnTo>
                  <a:pt x="172553" y="133336"/>
                </a:lnTo>
                <a:lnTo>
                  <a:pt x="179650" y="134274"/>
                </a:lnTo>
                <a:lnTo>
                  <a:pt x="186285" y="135852"/>
                </a:lnTo>
                <a:lnTo>
                  <a:pt x="192614" y="137856"/>
                </a:lnTo>
                <a:lnTo>
                  <a:pt x="200643" y="141097"/>
                </a:lnTo>
                <a:lnTo>
                  <a:pt x="209806" y="145163"/>
                </a:lnTo>
                <a:lnTo>
                  <a:pt x="219725" y="149779"/>
                </a:lnTo>
                <a:lnTo>
                  <a:pt x="227290" y="154761"/>
                </a:lnTo>
                <a:lnTo>
                  <a:pt x="233285" y="159987"/>
                </a:lnTo>
                <a:lnTo>
                  <a:pt x="238235" y="165376"/>
                </a:lnTo>
                <a:lnTo>
                  <a:pt x="243440" y="169922"/>
                </a:lnTo>
                <a:lnTo>
                  <a:pt x="248815" y="173905"/>
                </a:lnTo>
                <a:lnTo>
                  <a:pt x="254303" y="177512"/>
                </a:lnTo>
                <a:lnTo>
                  <a:pt x="262941" y="186601"/>
                </a:lnTo>
                <a:lnTo>
                  <a:pt x="269955" y="196990"/>
                </a:lnTo>
                <a:lnTo>
                  <a:pt x="276247" y="207958"/>
                </a:lnTo>
                <a:lnTo>
                  <a:pt x="279679" y="219182"/>
                </a:lnTo>
                <a:lnTo>
                  <a:pt x="281204" y="231473"/>
                </a:lnTo>
                <a:lnTo>
                  <a:pt x="281611" y="238751"/>
                </a:lnTo>
                <a:lnTo>
                  <a:pt x="281882" y="246461"/>
                </a:lnTo>
                <a:lnTo>
                  <a:pt x="281111" y="253506"/>
                </a:lnTo>
                <a:lnTo>
                  <a:pt x="279644" y="260107"/>
                </a:lnTo>
                <a:lnTo>
                  <a:pt x="275473" y="272522"/>
                </a:lnTo>
                <a:lnTo>
                  <a:pt x="270445" y="284390"/>
                </a:lnTo>
                <a:lnTo>
                  <a:pt x="265036" y="296014"/>
                </a:lnTo>
                <a:lnTo>
                  <a:pt x="258504" y="307531"/>
                </a:lnTo>
                <a:lnTo>
                  <a:pt x="254094" y="313269"/>
                </a:lnTo>
                <a:lnTo>
                  <a:pt x="249251" y="318999"/>
                </a:lnTo>
                <a:lnTo>
                  <a:pt x="244116" y="324725"/>
                </a:lnTo>
                <a:lnTo>
                  <a:pt x="233331" y="336166"/>
                </a:lnTo>
                <a:lnTo>
                  <a:pt x="226836" y="341884"/>
                </a:lnTo>
                <a:lnTo>
                  <a:pt x="219648" y="347601"/>
                </a:lnTo>
                <a:lnTo>
                  <a:pt x="211999" y="353317"/>
                </a:lnTo>
                <a:lnTo>
                  <a:pt x="204041" y="358081"/>
                </a:lnTo>
                <a:lnTo>
                  <a:pt x="195879" y="362209"/>
                </a:lnTo>
                <a:lnTo>
                  <a:pt x="187580" y="365913"/>
                </a:lnTo>
                <a:lnTo>
                  <a:pt x="180142" y="370288"/>
                </a:lnTo>
                <a:lnTo>
                  <a:pt x="173279" y="375110"/>
                </a:lnTo>
                <a:lnTo>
                  <a:pt x="166798" y="380229"/>
                </a:lnTo>
                <a:lnTo>
                  <a:pt x="159621" y="383642"/>
                </a:lnTo>
                <a:lnTo>
                  <a:pt x="151977" y="385917"/>
                </a:lnTo>
                <a:lnTo>
                  <a:pt x="144025" y="387434"/>
                </a:lnTo>
                <a:lnTo>
                  <a:pt x="136818" y="389398"/>
                </a:lnTo>
                <a:lnTo>
                  <a:pt x="130109" y="391659"/>
                </a:lnTo>
                <a:lnTo>
                  <a:pt x="123731" y="394120"/>
                </a:lnTo>
                <a:lnTo>
                  <a:pt x="117573" y="395760"/>
                </a:lnTo>
                <a:lnTo>
                  <a:pt x="111564" y="396853"/>
                </a:lnTo>
                <a:lnTo>
                  <a:pt x="105652" y="397582"/>
                </a:lnTo>
                <a:lnTo>
                  <a:pt x="99806" y="398068"/>
                </a:lnTo>
                <a:lnTo>
                  <a:pt x="94004" y="398392"/>
                </a:lnTo>
                <a:lnTo>
                  <a:pt x="82477" y="398752"/>
                </a:lnTo>
                <a:lnTo>
                  <a:pt x="71004" y="398912"/>
                </a:lnTo>
                <a:lnTo>
                  <a:pt x="65278" y="398002"/>
                </a:lnTo>
                <a:lnTo>
                  <a:pt x="59555" y="396443"/>
                </a:lnTo>
                <a:lnTo>
                  <a:pt x="53835" y="394451"/>
                </a:lnTo>
                <a:lnTo>
                  <a:pt x="49069" y="393123"/>
                </a:lnTo>
                <a:lnTo>
                  <a:pt x="41233" y="391648"/>
                </a:lnTo>
                <a:lnTo>
                  <a:pt x="34576" y="388452"/>
                </a:lnTo>
                <a:lnTo>
                  <a:pt x="31467" y="386266"/>
                </a:lnTo>
                <a:lnTo>
                  <a:pt x="29395" y="383857"/>
                </a:lnTo>
                <a:lnTo>
                  <a:pt x="28013" y="381298"/>
                </a:lnTo>
                <a:lnTo>
                  <a:pt x="23529" y="368066"/>
                </a:lnTo>
                <a:lnTo>
                  <a:pt x="8104" y="3390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8"/>
          <p:cNvSpPr/>
          <p:nvPr/>
        </p:nvSpPr>
        <p:spPr>
          <a:xfrm>
            <a:off x="4383404" y="2426017"/>
            <a:ext cx="300039" cy="342901"/>
          </a:xfrm>
          <a:custGeom>
            <a:avLst/>
            <a:gdLst/>
            <a:ahLst/>
            <a:cxnLst/>
            <a:rect l="0" t="0" r="0" b="0"/>
            <a:pathLst>
              <a:path w="300039" h="34290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3"/>
                </a:lnTo>
                <a:lnTo>
                  <a:pt x="15575" y="33201"/>
                </a:lnTo>
                <a:lnTo>
                  <a:pt x="67856" y="105972"/>
                </a:lnTo>
                <a:lnTo>
                  <a:pt x="81432" y="123988"/>
                </a:lnTo>
                <a:lnTo>
                  <a:pt x="92389" y="137904"/>
                </a:lnTo>
                <a:lnTo>
                  <a:pt x="101597" y="149086"/>
                </a:lnTo>
                <a:lnTo>
                  <a:pt x="119450" y="171670"/>
                </a:lnTo>
                <a:lnTo>
                  <a:pt x="128211" y="183027"/>
                </a:lnTo>
                <a:lnTo>
                  <a:pt x="135956" y="192503"/>
                </a:lnTo>
                <a:lnTo>
                  <a:pt x="143025" y="200725"/>
                </a:lnTo>
                <a:lnTo>
                  <a:pt x="149643" y="208112"/>
                </a:lnTo>
                <a:lnTo>
                  <a:pt x="155007" y="214941"/>
                </a:lnTo>
                <a:lnTo>
                  <a:pt x="159536" y="221399"/>
                </a:lnTo>
                <a:lnTo>
                  <a:pt x="163507" y="227609"/>
                </a:lnTo>
                <a:lnTo>
                  <a:pt x="169013" y="234607"/>
                </a:lnTo>
                <a:lnTo>
                  <a:pt x="175540" y="242130"/>
                </a:lnTo>
                <a:lnTo>
                  <a:pt x="182749" y="250002"/>
                </a:lnTo>
                <a:lnTo>
                  <a:pt x="193271" y="259061"/>
                </a:lnTo>
                <a:lnTo>
                  <a:pt x="206000" y="268910"/>
                </a:lnTo>
                <a:lnTo>
                  <a:pt x="220201" y="279286"/>
                </a:lnTo>
                <a:lnTo>
                  <a:pt x="231573" y="288108"/>
                </a:lnTo>
                <a:lnTo>
                  <a:pt x="241060" y="295894"/>
                </a:lnTo>
                <a:lnTo>
                  <a:pt x="249289" y="302991"/>
                </a:lnTo>
                <a:lnTo>
                  <a:pt x="258585" y="310579"/>
                </a:lnTo>
                <a:lnTo>
                  <a:pt x="300038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9"/>
          <p:cNvSpPr/>
          <p:nvPr/>
        </p:nvSpPr>
        <p:spPr>
          <a:xfrm>
            <a:off x="4297679" y="2443162"/>
            <a:ext cx="342901" cy="342901"/>
          </a:xfrm>
          <a:custGeom>
            <a:avLst/>
            <a:gdLst/>
            <a:ahLst/>
            <a:cxnLst/>
            <a:rect l="0" t="0" r="0" b="0"/>
            <a:pathLst>
              <a:path w="342901" h="342901">
                <a:moveTo>
                  <a:pt x="342900" y="0"/>
                </a:moveTo>
                <a:lnTo>
                  <a:pt x="41915" y="300985"/>
                </a:lnTo>
                <a:lnTo>
                  <a:pt x="35140" y="310301"/>
                </a:lnTo>
                <a:lnTo>
                  <a:pt x="28000" y="320792"/>
                </a:lnTo>
                <a:lnTo>
                  <a:pt x="23429" y="32625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0"/>
          <p:cNvSpPr/>
          <p:nvPr/>
        </p:nvSpPr>
        <p:spPr>
          <a:xfrm>
            <a:off x="4897754" y="2461510"/>
            <a:ext cx="377192" cy="24516"/>
          </a:xfrm>
          <a:custGeom>
            <a:avLst/>
            <a:gdLst/>
            <a:ahLst/>
            <a:cxnLst/>
            <a:rect l="0" t="0" r="0" b="0"/>
            <a:pathLst>
              <a:path w="377192" h="24516">
                <a:moveTo>
                  <a:pt x="0" y="24515"/>
                </a:moveTo>
                <a:lnTo>
                  <a:pt x="152890" y="24515"/>
                </a:lnTo>
                <a:lnTo>
                  <a:pt x="164792" y="23562"/>
                </a:lnTo>
                <a:lnTo>
                  <a:pt x="178441" y="21975"/>
                </a:lnTo>
                <a:lnTo>
                  <a:pt x="208847" y="17671"/>
                </a:lnTo>
                <a:lnTo>
                  <a:pt x="241411" y="12583"/>
                </a:lnTo>
                <a:lnTo>
                  <a:pt x="256191" y="10845"/>
                </a:lnTo>
                <a:lnTo>
                  <a:pt x="269854" y="9687"/>
                </a:lnTo>
                <a:lnTo>
                  <a:pt x="293291" y="8399"/>
                </a:lnTo>
                <a:lnTo>
                  <a:pt x="310057" y="7827"/>
                </a:lnTo>
                <a:lnTo>
                  <a:pt x="330206" y="7505"/>
                </a:lnTo>
                <a:lnTo>
                  <a:pt x="336342" y="6507"/>
                </a:lnTo>
                <a:lnTo>
                  <a:pt x="342338" y="4890"/>
                </a:lnTo>
                <a:lnTo>
                  <a:pt x="348241" y="2859"/>
                </a:lnTo>
                <a:lnTo>
                  <a:pt x="353128" y="1505"/>
                </a:lnTo>
                <a:lnTo>
                  <a:pt x="357339" y="602"/>
                </a:lnTo>
                <a:lnTo>
                  <a:pt x="361099" y="0"/>
                </a:lnTo>
                <a:lnTo>
                  <a:pt x="364558" y="552"/>
                </a:lnTo>
                <a:lnTo>
                  <a:pt x="367816" y="1872"/>
                </a:lnTo>
                <a:lnTo>
                  <a:pt x="377191" y="73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1"/>
          <p:cNvSpPr/>
          <p:nvPr/>
        </p:nvSpPr>
        <p:spPr>
          <a:xfrm>
            <a:off x="4906327" y="2554605"/>
            <a:ext cx="454344" cy="41671"/>
          </a:xfrm>
          <a:custGeom>
            <a:avLst/>
            <a:gdLst/>
            <a:ahLst/>
            <a:cxnLst/>
            <a:rect l="0" t="0" r="0" b="0"/>
            <a:pathLst>
              <a:path w="454344" h="41671">
                <a:moveTo>
                  <a:pt x="0" y="34290"/>
                </a:moveTo>
                <a:lnTo>
                  <a:pt x="18203" y="38840"/>
                </a:lnTo>
                <a:lnTo>
                  <a:pt x="25471" y="40181"/>
                </a:lnTo>
                <a:lnTo>
                  <a:pt x="32221" y="41075"/>
                </a:lnTo>
                <a:lnTo>
                  <a:pt x="38625" y="41670"/>
                </a:lnTo>
                <a:lnTo>
                  <a:pt x="48610" y="41115"/>
                </a:lnTo>
                <a:lnTo>
                  <a:pt x="60982" y="39793"/>
                </a:lnTo>
                <a:lnTo>
                  <a:pt x="74944" y="37958"/>
                </a:lnTo>
                <a:lnTo>
                  <a:pt x="92825" y="36735"/>
                </a:lnTo>
                <a:lnTo>
                  <a:pt x="113319" y="35920"/>
                </a:lnTo>
                <a:lnTo>
                  <a:pt x="172959" y="34773"/>
                </a:lnTo>
                <a:lnTo>
                  <a:pt x="189601" y="34612"/>
                </a:lnTo>
                <a:lnTo>
                  <a:pt x="209268" y="33552"/>
                </a:lnTo>
                <a:lnTo>
                  <a:pt x="253981" y="29834"/>
                </a:lnTo>
                <a:lnTo>
                  <a:pt x="276953" y="26557"/>
                </a:lnTo>
                <a:lnTo>
                  <a:pt x="299888" y="22467"/>
                </a:lnTo>
                <a:lnTo>
                  <a:pt x="322798" y="17835"/>
                </a:lnTo>
                <a:lnTo>
                  <a:pt x="339976" y="14747"/>
                </a:lnTo>
                <a:lnTo>
                  <a:pt x="353333" y="12689"/>
                </a:lnTo>
                <a:lnTo>
                  <a:pt x="364143" y="11317"/>
                </a:lnTo>
                <a:lnTo>
                  <a:pt x="391394" y="7252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2"/>
          <p:cNvSpPr/>
          <p:nvPr/>
        </p:nvSpPr>
        <p:spPr>
          <a:xfrm>
            <a:off x="5566409" y="2223986"/>
            <a:ext cx="445610" cy="484069"/>
          </a:xfrm>
          <a:custGeom>
            <a:avLst/>
            <a:gdLst/>
            <a:ahLst/>
            <a:cxnLst/>
            <a:rect l="0" t="0" r="0" b="0"/>
            <a:pathLst>
              <a:path w="445610" h="484069">
                <a:moveTo>
                  <a:pt x="334328" y="13436"/>
                </a:moveTo>
                <a:lnTo>
                  <a:pt x="321593" y="7545"/>
                </a:lnTo>
                <a:lnTo>
                  <a:pt x="315015" y="6055"/>
                </a:lnTo>
                <a:lnTo>
                  <a:pt x="306377" y="7933"/>
                </a:lnTo>
                <a:lnTo>
                  <a:pt x="296188" y="10990"/>
                </a:lnTo>
                <a:lnTo>
                  <a:pt x="285309" y="12349"/>
                </a:lnTo>
                <a:lnTo>
                  <a:pt x="274124" y="12953"/>
                </a:lnTo>
                <a:lnTo>
                  <a:pt x="262803" y="13222"/>
                </a:lnTo>
                <a:lnTo>
                  <a:pt x="220651" y="13408"/>
                </a:lnTo>
                <a:lnTo>
                  <a:pt x="202347" y="14370"/>
                </a:lnTo>
                <a:lnTo>
                  <a:pt x="120545" y="20218"/>
                </a:lnTo>
                <a:lnTo>
                  <a:pt x="108938" y="20814"/>
                </a:lnTo>
                <a:lnTo>
                  <a:pt x="99296" y="20260"/>
                </a:lnTo>
                <a:lnTo>
                  <a:pt x="90963" y="18938"/>
                </a:lnTo>
                <a:lnTo>
                  <a:pt x="83502" y="17104"/>
                </a:lnTo>
                <a:lnTo>
                  <a:pt x="70132" y="15066"/>
                </a:lnTo>
                <a:lnTo>
                  <a:pt x="57840" y="13208"/>
                </a:lnTo>
                <a:lnTo>
                  <a:pt x="41163" y="7759"/>
                </a:lnTo>
                <a:lnTo>
                  <a:pt x="29765" y="5722"/>
                </a:lnTo>
                <a:lnTo>
                  <a:pt x="23389" y="5245"/>
                </a:lnTo>
                <a:lnTo>
                  <a:pt x="9894" y="426"/>
                </a:lnTo>
                <a:lnTo>
                  <a:pt x="6596" y="0"/>
                </a:lnTo>
                <a:lnTo>
                  <a:pt x="4398" y="669"/>
                </a:lnTo>
                <a:lnTo>
                  <a:pt x="869" y="4035"/>
                </a:lnTo>
                <a:lnTo>
                  <a:pt x="580" y="13836"/>
                </a:lnTo>
                <a:lnTo>
                  <a:pt x="77" y="142312"/>
                </a:lnTo>
                <a:lnTo>
                  <a:pt x="1004" y="171743"/>
                </a:lnTo>
                <a:lnTo>
                  <a:pt x="2574" y="198032"/>
                </a:lnTo>
                <a:lnTo>
                  <a:pt x="7388" y="256275"/>
                </a:lnTo>
                <a:lnTo>
                  <a:pt x="10587" y="266779"/>
                </a:lnTo>
                <a:lnTo>
                  <a:pt x="12773" y="270914"/>
                </a:lnTo>
                <a:lnTo>
                  <a:pt x="15183" y="272718"/>
                </a:lnTo>
                <a:lnTo>
                  <a:pt x="17742" y="272968"/>
                </a:lnTo>
                <a:lnTo>
                  <a:pt x="23126" y="271658"/>
                </a:lnTo>
                <a:lnTo>
                  <a:pt x="28694" y="271077"/>
                </a:lnTo>
                <a:lnTo>
                  <a:pt x="31512" y="269969"/>
                </a:lnTo>
                <a:lnTo>
                  <a:pt x="37183" y="266198"/>
                </a:lnTo>
                <a:lnTo>
                  <a:pt x="50282" y="254170"/>
                </a:lnTo>
                <a:lnTo>
                  <a:pt x="60765" y="246476"/>
                </a:lnTo>
                <a:lnTo>
                  <a:pt x="66228" y="243091"/>
                </a:lnTo>
                <a:lnTo>
                  <a:pt x="79394" y="237977"/>
                </a:lnTo>
                <a:lnTo>
                  <a:pt x="97697" y="231710"/>
                </a:lnTo>
                <a:lnTo>
                  <a:pt x="119424" y="224675"/>
                </a:lnTo>
                <a:lnTo>
                  <a:pt x="135814" y="218079"/>
                </a:lnTo>
                <a:lnTo>
                  <a:pt x="148645" y="211777"/>
                </a:lnTo>
                <a:lnTo>
                  <a:pt x="159105" y="205671"/>
                </a:lnTo>
                <a:lnTo>
                  <a:pt x="169888" y="201600"/>
                </a:lnTo>
                <a:lnTo>
                  <a:pt x="180886" y="198886"/>
                </a:lnTo>
                <a:lnTo>
                  <a:pt x="192029" y="197077"/>
                </a:lnTo>
                <a:lnTo>
                  <a:pt x="203267" y="194918"/>
                </a:lnTo>
                <a:lnTo>
                  <a:pt x="225913" y="189980"/>
                </a:lnTo>
                <a:lnTo>
                  <a:pt x="236334" y="188282"/>
                </a:lnTo>
                <a:lnTo>
                  <a:pt x="246139" y="187150"/>
                </a:lnTo>
                <a:lnTo>
                  <a:pt x="255533" y="186395"/>
                </a:lnTo>
                <a:lnTo>
                  <a:pt x="264653" y="185892"/>
                </a:lnTo>
                <a:lnTo>
                  <a:pt x="282406" y="185333"/>
                </a:lnTo>
                <a:lnTo>
                  <a:pt x="313017" y="185019"/>
                </a:lnTo>
                <a:lnTo>
                  <a:pt x="322026" y="185927"/>
                </a:lnTo>
                <a:lnTo>
                  <a:pt x="329936" y="187485"/>
                </a:lnTo>
                <a:lnTo>
                  <a:pt x="337116" y="189476"/>
                </a:lnTo>
                <a:lnTo>
                  <a:pt x="352712" y="194229"/>
                </a:lnTo>
                <a:lnTo>
                  <a:pt x="360872" y="196829"/>
                </a:lnTo>
                <a:lnTo>
                  <a:pt x="368216" y="199516"/>
                </a:lnTo>
                <a:lnTo>
                  <a:pt x="381457" y="205041"/>
                </a:lnTo>
                <a:lnTo>
                  <a:pt x="393692" y="210671"/>
                </a:lnTo>
                <a:lnTo>
                  <a:pt x="405479" y="217301"/>
                </a:lnTo>
                <a:lnTo>
                  <a:pt x="417069" y="226598"/>
                </a:lnTo>
                <a:lnTo>
                  <a:pt x="426029" y="237080"/>
                </a:lnTo>
                <a:lnTo>
                  <a:pt x="433186" y="248088"/>
                </a:lnTo>
                <a:lnTo>
                  <a:pt x="439543" y="259331"/>
                </a:lnTo>
                <a:lnTo>
                  <a:pt x="443003" y="270678"/>
                </a:lnTo>
                <a:lnTo>
                  <a:pt x="444540" y="283976"/>
                </a:lnTo>
                <a:lnTo>
                  <a:pt x="444951" y="292856"/>
                </a:lnTo>
                <a:lnTo>
                  <a:pt x="445528" y="318477"/>
                </a:lnTo>
                <a:lnTo>
                  <a:pt x="445609" y="325382"/>
                </a:lnTo>
                <a:lnTo>
                  <a:pt x="443159" y="338134"/>
                </a:lnTo>
                <a:lnTo>
                  <a:pt x="441172" y="344201"/>
                </a:lnTo>
                <a:lnTo>
                  <a:pt x="433884" y="356023"/>
                </a:lnTo>
                <a:lnTo>
                  <a:pt x="425248" y="367627"/>
                </a:lnTo>
                <a:lnTo>
                  <a:pt x="418234" y="379134"/>
                </a:lnTo>
                <a:lnTo>
                  <a:pt x="409402" y="390598"/>
                </a:lnTo>
                <a:lnTo>
                  <a:pt x="399127" y="401091"/>
                </a:lnTo>
                <a:lnTo>
                  <a:pt x="382632" y="413306"/>
                </a:lnTo>
                <a:lnTo>
                  <a:pt x="371354" y="423249"/>
                </a:lnTo>
                <a:lnTo>
                  <a:pt x="357451" y="431478"/>
                </a:lnTo>
                <a:lnTo>
                  <a:pt x="349744" y="435005"/>
                </a:lnTo>
                <a:lnTo>
                  <a:pt x="341748" y="438310"/>
                </a:lnTo>
                <a:lnTo>
                  <a:pt x="333559" y="441465"/>
                </a:lnTo>
                <a:lnTo>
                  <a:pt x="316841" y="447511"/>
                </a:lnTo>
                <a:lnTo>
                  <a:pt x="299886" y="453373"/>
                </a:lnTo>
                <a:lnTo>
                  <a:pt x="288507" y="456270"/>
                </a:lnTo>
                <a:lnTo>
                  <a:pt x="275206" y="459154"/>
                </a:lnTo>
                <a:lnTo>
                  <a:pt x="260623" y="462029"/>
                </a:lnTo>
                <a:lnTo>
                  <a:pt x="244234" y="465850"/>
                </a:lnTo>
                <a:lnTo>
                  <a:pt x="208243" y="475177"/>
                </a:lnTo>
                <a:lnTo>
                  <a:pt x="193122" y="478426"/>
                </a:lnTo>
                <a:lnTo>
                  <a:pt x="180183" y="480591"/>
                </a:lnTo>
                <a:lnTo>
                  <a:pt x="168700" y="482036"/>
                </a:lnTo>
                <a:lnTo>
                  <a:pt x="159139" y="482998"/>
                </a:lnTo>
                <a:lnTo>
                  <a:pt x="150861" y="483640"/>
                </a:lnTo>
                <a:lnTo>
                  <a:pt x="143437" y="484068"/>
                </a:lnTo>
                <a:lnTo>
                  <a:pt x="133724" y="483400"/>
                </a:lnTo>
                <a:lnTo>
                  <a:pt x="122487" y="482003"/>
                </a:lnTo>
                <a:lnTo>
                  <a:pt x="110233" y="480119"/>
                </a:lnTo>
                <a:lnTo>
                  <a:pt x="98254" y="477911"/>
                </a:lnTo>
                <a:lnTo>
                  <a:pt x="74784" y="472917"/>
                </a:lnTo>
                <a:lnTo>
                  <a:pt x="65096" y="470252"/>
                </a:lnTo>
                <a:lnTo>
                  <a:pt x="56733" y="467522"/>
                </a:lnTo>
                <a:lnTo>
                  <a:pt x="49252" y="464750"/>
                </a:lnTo>
                <a:lnTo>
                  <a:pt x="35860" y="459130"/>
                </a:lnTo>
                <a:lnTo>
                  <a:pt x="29622" y="456298"/>
                </a:lnTo>
                <a:lnTo>
                  <a:pt x="24511" y="452505"/>
                </a:lnTo>
                <a:lnTo>
                  <a:pt x="20151" y="448071"/>
                </a:lnTo>
                <a:lnTo>
                  <a:pt x="0" y="424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53"/>
          <p:cNvSpPr/>
          <p:nvPr/>
        </p:nvSpPr>
        <p:spPr>
          <a:xfrm>
            <a:off x="2428875" y="2014571"/>
            <a:ext cx="522923" cy="711094"/>
          </a:xfrm>
          <a:custGeom>
            <a:avLst/>
            <a:gdLst/>
            <a:ahLst/>
            <a:cxnLst/>
            <a:rect l="0" t="0" r="0" b="0"/>
            <a:pathLst>
              <a:path w="522923" h="711094">
                <a:moveTo>
                  <a:pt x="522922" y="51401"/>
                </a:moveTo>
                <a:lnTo>
                  <a:pt x="518371" y="42299"/>
                </a:lnTo>
                <a:lnTo>
                  <a:pt x="515126" y="38666"/>
                </a:lnTo>
                <a:lnTo>
                  <a:pt x="506439" y="32088"/>
                </a:lnTo>
                <a:lnTo>
                  <a:pt x="496229" y="28530"/>
                </a:lnTo>
                <a:lnTo>
                  <a:pt x="485341" y="25996"/>
                </a:lnTo>
                <a:lnTo>
                  <a:pt x="474152" y="21695"/>
                </a:lnTo>
                <a:lnTo>
                  <a:pt x="462829" y="19148"/>
                </a:lnTo>
                <a:lnTo>
                  <a:pt x="450494" y="17064"/>
                </a:lnTo>
                <a:lnTo>
                  <a:pt x="435487" y="12963"/>
                </a:lnTo>
                <a:lnTo>
                  <a:pt x="419292" y="10505"/>
                </a:lnTo>
                <a:lnTo>
                  <a:pt x="410973" y="9849"/>
                </a:lnTo>
                <a:lnTo>
                  <a:pt x="402569" y="8460"/>
                </a:lnTo>
                <a:lnTo>
                  <a:pt x="394109" y="6581"/>
                </a:lnTo>
                <a:lnTo>
                  <a:pt x="378042" y="2906"/>
                </a:lnTo>
                <a:lnTo>
                  <a:pt x="364551" y="1273"/>
                </a:lnTo>
                <a:lnTo>
                  <a:pt x="354476" y="837"/>
                </a:lnTo>
                <a:lnTo>
                  <a:pt x="328042" y="353"/>
                </a:lnTo>
                <a:lnTo>
                  <a:pt x="200272" y="0"/>
                </a:lnTo>
                <a:lnTo>
                  <a:pt x="189712" y="941"/>
                </a:lnTo>
                <a:lnTo>
                  <a:pt x="175439" y="4527"/>
                </a:lnTo>
                <a:lnTo>
                  <a:pt x="165920" y="9296"/>
                </a:lnTo>
                <a:lnTo>
                  <a:pt x="158515" y="13638"/>
                </a:lnTo>
                <a:lnTo>
                  <a:pt x="152048" y="15567"/>
                </a:lnTo>
                <a:lnTo>
                  <a:pt x="149943" y="17987"/>
                </a:lnTo>
                <a:lnTo>
                  <a:pt x="148539" y="21505"/>
                </a:lnTo>
                <a:lnTo>
                  <a:pt x="147603" y="25755"/>
                </a:lnTo>
                <a:lnTo>
                  <a:pt x="136404" y="45718"/>
                </a:lnTo>
                <a:lnTo>
                  <a:pt x="128083" y="59042"/>
                </a:lnTo>
                <a:lnTo>
                  <a:pt x="120631" y="71735"/>
                </a:lnTo>
                <a:lnTo>
                  <a:pt x="113758" y="84007"/>
                </a:lnTo>
                <a:lnTo>
                  <a:pt x="107271" y="95999"/>
                </a:lnTo>
                <a:lnTo>
                  <a:pt x="100089" y="111613"/>
                </a:lnTo>
                <a:lnTo>
                  <a:pt x="92443" y="129642"/>
                </a:lnTo>
                <a:lnTo>
                  <a:pt x="64192" y="199677"/>
                </a:lnTo>
                <a:lnTo>
                  <a:pt x="54564" y="224934"/>
                </a:lnTo>
                <a:lnTo>
                  <a:pt x="50663" y="235670"/>
                </a:lnTo>
                <a:lnTo>
                  <a:pt x="46158" y="250447"/>
                </a:lnTo>
                <a:lnTo>
                  <a:pt x="36072" y="287186"/>
                </a:lnTo>
                <a:lnTo>
                  <a:pt x="32620" y="302888"/>
                </a:lnTo>
                <a:lnTo>
                  <a:pt x="30319" y="316214"/>
                </a:lnTo>
                <a:lnTo>
                  <a:pt x="26626" y="344481"/>
                </a:lnTo>
                <a:lnTo>
                  <a:pt x="25897" y="355003"/>
                </a:lnTo>
                <a:lnTo>
                  <a:pt x="25837" y="354768"/>
                </a:lnTo>
                <a:lnTo>
                  <a:pt x="25797" y="353658"/>
                </a:lnTo>
                <a:lnTo>
                  <a:pt x="26722" y="352918"/>
                </a:lnTo>
                <a:lnTo>
                  <a:pt x="30291" y="352096"/>
                </a:lnTo>
                <a:lnTo>
                  <a:pt x="35053" y="349191"/>
                </a:lnTo>
                <a:lnTo>
                  <a:pt x="50421" y="335014"/>
                </a:lnTo>
                <a:lnTo>
                  <a:pt x="65907" y="322231"/>
                </a:lnTo>
                <a:lnTo>
                  <a:pt x="75370" y="314822"/>
                </a:lnTo>
                <a:lnTo>
                  <a:pt x="84536" y="308930"/>
                </a:lnTo>
                <a:lnTo>
                  <a:pt x="93505" y="304049"/>
                </a:lnTo>
                <a:lnTo>
                  <a:pt x="123880" y="289373"/>
                </a:lnTo>
                <a:lnTo>
                  <a:pt x="138877" y="283214"/>
                </a:lnTo>
                <a:lnTo>
                  <a:pt x="146877" y="280238"/>
                </a:lnTo>
                <a:lnTo>
                  <a:pt x="159830" y="276349"/>
                </a:lnTo>
                <a:lnTo>
                  <a:pt x="194543" y="266948"/>
                </a:lnTo>
                <a:lnTo>
                  <a:pt x="209705" y="263679"/>
                </a:lnTo>
                <a:lnTo>
                  <a:pt x="222671" y="261500"/>
                </a:lnTo>
                <a:lnTo>
                  <a:pt x="234172" y="260047"/>
                </a:lnTo>
                <a:lnTo>
                  <a:pt x="244697" y="259078"/>
                </a:lnTo>
                <a:lnTo>
                  <a:pt x="254571" y="258433"/>
                </a:lnTo>
                <a:lnTo>
                  <a:pt x="264011" y="258002"/>
                </a:lnTo>
                <a:lnTo>
                  <a:pt x="276020" y="258667"/>
                </a:lnTo>
                <a:lnTo>
                  <a:pt x="289741" y="260064"/>
                </a:lnTo>
                <a:lnTo>
                  <a:pt x="304603" y="261947"/>
                </a:lnTo>
                <a:lnTo>
                  <a:pt x="316416" y="263203"/>
                </a:lnTo>
                <a:lnTo>
                  <a:pt x="326196" y="264039"/>
                </a:lnTo>
                <a:lnTo>
                  <a:pt x="334622" y="264598"/>
                </a:lnTo>
                <a:lnTo>
                  <a:pt x="343096" y="266875"/>
                </a:lnTo>
                <a:lnTo>
                  <a:pt x="351603" y="270298"/>
                </a:lnTo>
                <a:lnTo>
                  <a:pt x="381237" y="284928"/>
                </a:lnTo>
                <a:lnTo>
                  <a:pt x="393593" y="293621"/>
                </a:lnTo>
                <a:lnTo>
                  <a:pt x="405435" y="303834"/>
                </a:lnTo>
                <a:lnTo>
                  <a:pt x="417048" y="314724"/>
                </a:lnTo>
                <a:lnTo>
                  <a:pt x="434296" y="331564"/>
                </a:lnTo>
                <a:lnTo>
                  <a:pt x="448290" y="350543"/>
                </a:lnTo>
                <a:lnTo>
                  <a:pt x="456023" y="362272"/>
                </a:lnTo>
                <a:lnTo>
                  <a:pt x="463082" y="375806"/>
                </a:lnTo>
                <a:lnTo>
                  <a:pt x="469694" y="390543"/>
                </a:lnTo>
                <a:lnTo>
                  <a:pt x="476006" y="406083"/>
                </a:lnTo>
                <a:lnTo>
                  <a:pt x="480215" y="422158"/>
                </a:lnTo>
                <a:lnTo>
                  <a:pt x="483021" y="438590"/>
                </a:lnTo>
                <a:lnTo>
                  <a:pt x="484891" y="455260"/>
                </a:lnTo>
                <a:lnTo>
                  <a:pt x="486138" y="469230"/>
                </a:lnTo>
                <a:lnTo>
                  <a:pt x="486969" y="481401"/>
                </a:lnTo>
                <a:lnTo>
                  <a:pt x="487523" y="492373"/>
                </a:lnTo>
                <a:lnTo>
                  <a:pt x="485988" y="505402"/>
                </a:lnTo>
                <a:lnTo>
                  <a:pt x="483059" y="519804"/>
                </a:lnTo>
                <a:lnTo>
                  <a:pt x="479202" y="535119"/>
                </a:lnTo>
                <a:lnTo>
                  <a:pt x="472376" y="557217"/>
                </a:lnTo>
                <a:lnTo>
                  <a:pt x="465215" y="574341"/>
                </a:lnTo>
                <a:lnTo>
                  <a:pt x="455682" y="591476"/>
                </a:lnTo>
                <a:lnTo>
                  <a:pt x="439605" y="612637"/>
                </a:lnTo>
                <a:lnTo>
                  <a:pt x="427327" y="630972"/>
                </a:lnTo>
                <a:lnTo>
                  <a:pt x="415665" y="642681"/>
                </a:lnTo>
                <a:lnTo>
                  <a:pt x="400957" y="653282"/>
                </a:lnTo>
                <a:lnTo>
                  <a:pt x="384895" y="661169"/>
                </a:lnTo>
                <a:lnTo>
                  <a:pt x="376612" y="664605"/>
                </a:lnTo>
                <a:lnTo>
                  <a:pt x="368232" y="667849"/>
                </a:lnTo>
                <a:lnTo>
                  <a:pt x="359788" y="670964"/>
                </a:lnTo>
                <a:lnTo>
                  <a:pt x="351301" y="674946"/>
                </a:lnTo>
                <a:lnTo>
                  <a:pt x="342785" y="679505"/>
                </a:lnTo>
                <a:lnTo>
                  <a:pt x="334251" y="684449"/>
                </a:lnTo>
                <a:lnTo>
                  <a:pt x="325704" y="687746"/>
                </a:lnTo>
                <a:lnTo>
                  <a:pt x="317148" y="689943"/>
                </a:lnTo>
                <a:lnTo>
                  <a:pt x="308587" y="691408"/>
                </a:lnTo>
                <a:lnTo>
                  <a:pt x="300022" y="693338"/>
                </a:lnTo>
                <a:lnTo>
                  <a:pt x="291455" y="695576"/>
                </a:lnTo>
                <a:lnTo>
                  <a:pt x="282885" y="698021"/>
                </a:lnTo>
                <a:lnTo>
                  <a:pt x="274315" y="699651"/>
                </a:lnTo>
                <a:lnTo>
                  <a:pt x="265744" y="700738"/>
                </a:lnTo>
                <a:lnTo>
                  <a:pt x="257172" y="701462"/>
                </a:lnTo>
                <a:lnTo>
                  <a:pt x="247648" y="702898"/>
                </a:lnTo>
                <a:lnTo>
                  <a:pt x="237489" y="704807"/>
                </a:lnTo>
                <a:lnTo>
                  <a:pt x="226906" y="707033"/>
                </a:lnTo>
                <a:lnTo>
                  <a:pt x="216993" y="708516"/>
                </a:lnTo>
                <a:lnTo>
                  <a:pt x="207527" y="709505"/>
                </a:lnTo>
                <a:lnTo>
                  <a:pt x="198358" y="710165"/>
                </a:lnTo>
                <a:lnTo>
                  <a:pt x="186531" y="710604"/>
                </a:lnTo>
                <a:lnTo>
                  <a:pt x="158150" y="711093"/>
                </a:lnTo>
                <a:lnTo>
                  <a:pt x="145438" y="710271"/>
                </a:lnTo>
                <a:lnTo>
                  <a:pt x="134106" y="708770"/>
                </a:lnTo>
                <a:lnTo>
                  <a:pt x="123694" y="706817"/>
                </a:lnTo>
                <a:lnTo>
                  <a:pt x="114847" y="705515"/>
                </a:lnTo>
                <a:lnTo>
                  <a:pt x="99938" y="704068"/>
                </a:lnTo>
                <a:lnTo>
                  <a:pt x="86962" y="700885"/>
                </a:lnTo>
                <a:lnTo>
                  <a:pt x="74844" y="696296"/>
                </a:lnTo>
                <a:lnTo>
                  <a:pt x="63109" y="691081"/>
                </a:lnTo>
                <a:lnTo>
                  <a:pt x="45792" y="682790"/>
                </a:lnTo>
                <a:lnTo>
                  <a:pt x="33147" y="674301"/>
                </a:lnTo>
                <a:lnTo>
                  <a:pt x="17370" y="660044"/>
                </a:lnTo>
                <a:lnTo>
                  <a:pt x="14438" y="657188"/>
                </a:lnTo>
                <a:lnTo>
                  <a:pt x="12482" y="654331"/>
                </a:lnTo>
                <a:lnTo>
                  <a:pt x="11179" y="651475"/>
                </a:lnTo>
                <a:lnTo>
                  <a:pt x="0" y="617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54"/>
          <p:cNvSpPr/>
          <p:nvPr/>
        </p:nvSpPr>
        <p:spPr>
          <a:xfrm>
            <a:off x="3114675" y="2314980"/>
            <a:ext cx="67180" cy="50911"/>
          </a:xfrm>
          <a:custGeom>
            <a:avLst/>
            <a:gdLst/>
            <a:ahLst/>
            <a:cxnLst/>
            <a:rect l="0" t="0" r="0" b="0"/>
            <a:pathLst>
              <a:path w="67180" h="50911">
                <a:moveTo>
                  <a:pt x="42862" y="16740"/>
                </a:moveTo>
                <a:lnTo>
                  <a:pt x="63852" y="16740"/>
                </a:lnTo>
                <a:lnTo>
                  <a:pt x="65427" y="18645"/>
                </a:lnTo>
                <a:lnTo>
                  <a:pt x="66478" y="21820"/>
                </a:lnTo>
                <a:lnTo>
                  <a:pt x="67179" y="25841"/>
                </a:lnTo>
                <a:lnTo>
                  <a:pt x="66693" y="29475"/>
                </a:lnTo>
                <a:lnTo>
                  <a:pt x="65417" y="32850"/>
                </a:lnTo>
                <a:lnTo>
                  <a:pt x="61076" y="40559"/>
                </a:lnTo>
                <a:lnTo>
                  <a:pt x="59767" y="42144"/>
                </a:lnTo>
                <a:lnTo>
                  <a:pt x="57942" y="44154"/>
                </a:lnTo>
                <a:lnTo>
                  <a:pt x="55773" y="46446"/>
                </a:lnTo>
                <a:lnTo>
                  <a:pt x="52422" y="47974"/>
                </a:lnTo>
                <a:lnTo>
                  <a:pt x="48283" y="48992"/>
                </a:lnTo>
                <a:lnTo>
                  <a:pt x="43618" y="49671"/>
                </a:lnTo>
                <a:lnTo>
                  <a:pt x="39556" y="50124"/>
                </a:lnTo>
                <a:lnTo>
                  <a:pt x="35896" y="50426"/>
                </a:lnTo>
                <a:lnTo>
                  <a:pt x="32503" y="50627"/>
                </a:lnTo>
                <a:lnTo>
                  <a:pt x="26193" y="50851"/>
                </a:lnTo>
                <a:lnTo>
                  <a:pt x="23177" y="50910"/>
                </a:lnTo>
                <a:lnTo>
                  <a:pt x="20213" y="49997"/>
                </a:lnTo>
                <a:lnTo>
                  <a:pt x="17285" y="48437"/>
                </a:lnTo>
                <a:lnTo>
                  <a:pt x="10293" y="43638"/>
                </a:lnTo>
                <a:lnTo>
                  <a:pt x="9719" y="42292"/>
                </a:lnTo>
                <a:lnTo>
                  <a:pt x="9337" y="40442"/>
                </a:lnTo>
                <a:lnTo>
                  <a:pt x="9082" y="38256"/>
                </a:lnTo>
                <a:lnTo>
                  <a:pt x="8912" y="34894"/>
                </a:lnTo>
                <a:lnTo>
                  <a:pt x="8723" y="26078"/>
                </a:lnTo>
                <a:lnTo>
                  <a:pt x="9625" y="22013"/>
                </a:lnTo>
                <a:lnTo>
                  <a:pt x="11179" y="18350"/>
                </a:lnTo>
                <a:lnTo>
                  <a:pt x="13168" y="14956"/>
                </a:lnTo>
                <a:lnTo>
                  <a:pt x="15446" y="12693"/>
                </a:lnTo>
                <a:lnTo>
                  <a:pt x="17917" y="11184"/>
                </a:lnTo>
                <a:lnTo>
                  <a:pt x="20517" y="10179"/>
                </a:lnTo>
                <a:lnTo>
                  <a:pt x="23203" y="8556"/>
                </a:lnTo>
                <a:lnTo>
                  <a:pt x="25946" y="6521"/>
                </a:lnTo>
                <a:lnTo>
                  <a:pt x="28727" y="4212"/>
                </a:lnTo>
                <a:lnTo>
                  <a:pt x="31534" y="2673"/>
                </a:lnTo>
                <a:lnTo>
                  <a:pt x="34357" y="1647"/>
                </a:lnTo>
                <a:lnTo>
                  <a:pt x="37192" y="963"/>
                </a:lnTo>
                <a:lnTo>
                  <a:pt x="40035" y="507"/>
                </a:lnTo>
                <a:lnTo>
                  <a:pt x="42882" y="203"/>
                </a:lnTo>
                <a:lnTo>
                  <a:pt x="45733" y="0"/>
                </a:lnTo>
                <a:lnTo>
                  <a:pt x="47633" y="817"/>
                </a:lnTo>
                <a:lnTo>
                  <a:pt x="48900" y="2315"/>
                </a:lnTo>
                <a:lnTo>
                  <a:pt x="50934" y="7011"/>
                </a:lnTo>
                <a:lnTo>
                  <a:pt x="51101" y="8349"/>
                </a:lnTo>
                <a:lnTo>
                  <a:pt x="51212" y="10193"/>
                </a:lnTo>
                <a:lnTo>
                  <a:pt x="51336" y="14783"/>
                </a:lnTo>
                <a:lnTo>
                  <a:pt x="51391" y="19997"/>
                </a:lnTo>
                <a:lnTo>
                  <a:pt x="50453" y="22721"/>
                </a:lnTo>
                <a:lnTo>
                  <a:pt x="48875" y="25490"/>
                </a:lnTo>
                <a:lnTo>
                  <a:pt x="46871" y="28288"/>
                </a:lnTo>
                <a:lnTo>
                  <a:pt x="44582" y="30154"/>
                </a:lnTo>
                <a:lnTo>
                  <a:pt x="42104" y="31397"/>
                </a:lnTo>
                <a:lnTo>
                  <a:pt x="39499" y="32226"/>
                </a:lnTo>
                <a:lnTo>
                  <a:pt x="36810" y="32779"/>
                </a:lnTo>
                <a:lnTo>
                  <a:pt x="34065" y="33147"/>
                </a:lnTo>
                <a:lnTo>
                  <a:pt x="27366" y="33739"/>
                </a:lnTo>
                <a:lnTo>
                  <a:pt x="25864" y="32835"/>
                </a:lnTo>
                <a:lnTo>
                  <a:pt x="23910" y="31280"/>
                </a:lnTo>
                <a:lnTo>
                  <a:pt x="21655" y="29291"/>
                </a:lnTo>
                <a:lnTo>
                  <a:pt x="14069" y="22000"/>
                </a:lnTo>
                <a:lnTo>
                  <a:pt x="0" y="8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5"/>
          <p:cNvSpPr/>
          <p:nvPr/>
        </p:nvSpPr>
        <p:spPr>
          <a:xfrm>
            <a:off x="6440804" y="2468880"/>
            <a:ext cx="102370" cy="64034"/>
          </a:xfrm>
          <a:custGeom>
            <a:avLst/>
            <a:gdLst/>
            <a:ahLst/>
            <a:cxnLst/>
            <a:rect l="0" t="0" r="0" b="0"/>
            <a:pathLst>
              <a:path w="102370" h="64034">
                <a:moveTo>
                  <a:pt x="60008" y="0"/>
                </a:moveTo>
                <a:lnTo>
                  <a:pt x="64559" y="0"/>
                </a:lnTo>
                <a:lnTo>
                  <a:pt x="66852" y="952"/>
                </a:lnTo>
                <a:lnTo>
                  <a:pt x="69333" y="2540"/>
                </a:lnTo>
                <a:lnTo>
                  <a:pt x="75609" y="7380"/>
                </a:lnTo>
                <a:lnTo>
                  <a:pt x="76123" y="8730"/>
                </a:lnTo>
                <a:lnTo>
                  <a:pt x="76467" y="10582"/>
                </a:lnTo>
                <a:lnTo>
                  <a:pt x="76695" y="12770"/>
                </a:lnTo>
                <a:lnTo>
                  <a:pt x="74943" y="15181"/>
                </a:lnTo>
                <a:lnTo>
                  <a:pt x="71869" y="17740"/>
                </a:lnTo>
                <a:lnTo>
                  <a:pt x="67916" y="20399"/>
                </a:lnTo>
                <a:lnTo>
                  <a:pt x="64327" y="22172"/>
                </a:lnTo>
                <a:lnTo>
                  <a:pt x="60983" y="23354"/>
                </a:lnTo>
                <a:lnTo>
                  <a:pt x="57800" y="24142"/>
                </a:lnTo>
                <a:lnTo>
                  <a:pt x="54726" y="24667"/>
                </a:lnTo>
                <a:lnTo>
                  <a:pt x="51724" y="25017"/>
                </a:lnTo>
                <a:lnTo>
                  <a:pt x="44613" y="25579"/>
                </a:lnTo>
                <a:lnTo>
                  <a:pt x="44030" y="23720"/>
                </a:lnTo>
                <a:lnTo>
                  <a:pt x="43641" y="20575"/>
                </a:lnTo>
                <a:lnTo>
                  <a:pt x="43382" y="16575"/>
                </a:lnTo>
                <a:lnTo>
                  <a:pt x="44161" y="13907"/>
                </a:lnTo>
                <a:lnTo>
                  <a:pt x="45633" y="12129"/>
                </a:lnTo>
                <a:lnTo>
                  <a:pt x="47568" y="10943"/>
                </a:lnTo>
                <a:lnTo>
                  <a:pt x="49809" y="9200"/>
                </a:lnTo>
                <a:lnTo>
                  <a:pt x="52257" y="7086"/>
                </a:lnTo>
                <a:lnTo>
                  <a:pt x="54840" y="4724"/>
                </a:lnTo>
                <a:lnTo>
                  <a:pt x="57516" y="3149"/>
                </a:lnTo>
                <a:lnTo>
                  <a:pt x="60251" y="2099"/>
                </a:lnTo>
                <a:lnTo>
                  <a:pt x="63027" y="1399"/>
                </a:lnTo>
                <a:lnTo>
                  <a:pt x="65831" y="933"/>
                </a:lnTo>
                <a:lnTo>
                  <a:pt x="68652" y="622"/>
                </a:lnTo>
                <a:lnTo>
                  <a:pt x="71486" y="414"/>
                </a:lnTo>
                <a:lnTo>
                  <a:pt x="74327" y="276"/>
                </a:lnTo>
                <a:lnTo>
                  <a:pt x="80025" y="122"/>
                </a:lnTo>
                <a:lnTo>
                  <a:pt x="82878" y="1034"/>
                </a:lnTo>
                <a:lnTo>
                  <a:pt x="85732" y="2594"/>
                </a:lnTo>
                <a:lnTo>
                  <a:pt x="88588" y="4587"/>
                </a:lnTo>
                <a:lnTo>
                  <a:pt x="91443" y="5915"/>
                </a:lnTo>
                <a:lnTo>
                  <a:pt x="94300" y="6801"/>
                </a:lnTo>
                <a:lnTo>
                  <a:pt x="97157" y="7391"/>
                </a:lnTo>
                <a:lnTo>
                  <a:pt x="99061" y="8737"/>
                </a:lnTo>
                <a:lnTo>
                  <a:pt x="100331" y="10587"/>
                </a:lnTo>
                <a:lnTo>
                  <a:pt x="101178" y="12773"/>
                </a:lnTo>
                <a:lnTo>
                  <a:pt x="101742" y="15183"/>
                </a:lnTo>
                <a:lnTo>
                  <a:pt x="102118" y="17742"/>
                </a:lnTo>
                <a:lnTo>
                  <a:pt x="102369" y="20400"/>
                </a:lnTo>
                <a:lnTo>
                  <a:pt x="101584" y="24078"/>
                </a:lnTo>
                <a:lnTo>
                  <a:pt x="100108" y="28434"/>
                </a:lnTo>
                <a:lnTo>
                  <a:pt x="98171" y="33243"/>
                </a:lnTo>
                <a:lnTo>
                  <a:pt x="94975" y="37402"/>
                </a:lnTo>
                <a:lnTo>
                  <a:pt x="90939" y="41127"/>
                </a:lnTo>
                <a:lnTo>
                  <a:pt x="86344" y="44563"/>
                </a:lnTo>
                <a:lnTo>
                  <a:pt x="82328" y="46854"/>
                </a:lnTo>
                <a:lnTo>
                  <a:pt x="78698" y="48381"/>
                </a:lnTo>
                <a:lnTo>
                  <a:pt x="75326" y="49399"/>
                </a:lnTo>
                <a:lnTo>
                  <a:pt x="71172" y="51030"/>
                </a:lnTo>
                <a:lnTo>
                  <a:pt x="66498" y="53070"/>
                </a:lnTo>
                <a:lnTo>
                  <a:pt x="56225" y="57876"/>
                </a:lnTo>
                <a:lnTo>
                  <a:pt x="45310" y="63187"/>
                </a:lnTo>
                <a:lnTo>
                  <a:pt x="40684" y="64033"/>
                </a:lnTo>
                <a:lnTo>
                  <a:pt x="36648" y="63643"/>
                </a:lnTo>
                <a:lnTo>
                  <a:pt x="33005" y="62431"/>
                </a:lnTo>
                <a:lnTo>
                  <a:pt x="28671" y="61623"/>
                </a:lnTo>
                <a:lnTo>
                  <a:pt x="23877" y="61084"/>
                </a:lnTo>
                <a:lnTo>
                  <a:pt x="18775" y="60725"/>
                </a:lnTo>
                <a:lnTo>
                  <a:pt x="14422" y="59534"/>
                </a:lnTo>
                <a:lnTo>
                  <a:pt x="10568" y="57786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56"/>
          <p:cNvSpPr/>
          <p:nvPr/>
        </p:nvSpPr>
        <p:spPr>
          <a:xfrm>
            <a:off x="6706552" y="2221822"/>
            <a:ext cx="450274" cy="554315"/>
          </a:xfrm>
          <a:custGeom>
            <a:avLst/>
            <a:gdLst/>
            <a:ahLst/>
            <a:cxnLst/>
            <a:rect l="0" t="0" r="0" b="0"/>
            <a:pathLst>
              <a:path w="450274" h="554315">
                <a:moveTo>
                  <a:pt x="325755" y="15600"/>
                </a:moveTo>
                <a:lnTo>
                  <a:pt x="124222" y="15600"/>
                </a:lnTo>
                <a:lnTo>
                  <a:pt x="116152" y="14648"/>
                </a:lnTo>
                <a:lnTo>
                  <a:pt x="106962" y="13060"/>
                </a:lnTo>
                <a:lnTo>
                  <a:pt x="97025" y="11049"/>
                </a:lnTo>
                <a:lnTo>
                  <a:pt x="88496" y="8756"/>
                </a:lnTo>
                <a:lnTo>
                  <a:pt x="80905" y="6275"/>
                </a:lnTo>
                <a:lnTo>
                  <a:pt x="68343" y="1931"/>
                </a:lnTo>
                <a:lnTo>
                  <a:pt x="59585" y="0"/>
                </a:lnTo>
                <a:lnTo>
                  <a:pt x="56868" y="437"/>
                </a:lnTo>
                <a:lnTo>
                  <a:pt x="55057" y="1682"/>
                </a:lnTo>
                <a:lnTo>
                  <a:pt x="53850" y="3464"/>
                </a:lnTo>
                <a:lnTo>
                  <a:pt x="55049" y="18144"/>
                </a:lnTo>
                <a:lnTo>
                  <a:pt x="56701" y="28726"/>
                </a:lnTo>
                <a:lnTo>
                  <a:pt x="58538" y="43024"/>
                </a:lnTo>
                <a:lnTo>
                  <a:pt x="59355" y="54458"/>
                </a:lnTo>
                <a:lnTo>
                  <a:pt x="59717" y="69065"/>
                </a:lnTo>
                <a:lnTo>
                  <a:pt x="58862" y="82676"/>
                </a:lnTo>
                <a:lnTo>
                  <a:pt x="55370" y="120659"/>
                </a:lnTo>
                <a:lnTo>
                  <a:pt x="54059" y="143742"/>
                </a:lnTo>
                <a:lnTo>
                  <a:pt x="52602" y="194789"/>
                </a:lnTo>
                <a:lnTo>
                  <a:pt x="53165" y="212212"/>
                </a:lnTo>
                <a:lnTo>
                  <a:pt x="54493" y="223827"/>
                </a:lnTo>
                <a:lnTo>
                  <a:pt x="56332" y="231571"/>
                </a:lnTo>
                <a:lnTo>
                  <a:pt x="58510" y="236733"/>
                </a:lnTo>
                <a:lnTo>
                  <a:pt x="60913" y="240175"/>
                </a:lnTo>
                <a:lnTo>
                  <a:pt x="63469" y="242469"/>
                </a:lnTo>
                <a:lnTo>
                  <a:pt x="67077" y="243046"/>
                </a:lnTo>
                <a:lnTo>
                  <a:pt x="76168" y="241147"/>
                </a:lnTo>
                <a:lnTo>
                  <a:pt x="86558" y="239668"/>
                </a:lnTo>
                <a:lnTo>
                  <a:pt x="97524" y="238058"/>
                </a:lnTo>
                <a:lnTo>
                  <a:pt x="108749" y="234168"/>
                </a:lnTo>
                <a:lnTo>
                  <a:pt x="150104" y="218018"/>
                </a:lnTo>
                <a:lnTo>
                  <a:pt x="169583" y="210974"/>
                </a:lnTo>
                <a:lnTo>
                  <a:pt x="210267" y="197102"/>
                </a:lnTo>
                <a:lnTo>
                  <a:pt x="223045" y="193751"/>
                </a:lnTo>
                <a:lnTo>
                  <a:pt x="234422" y="191518"/>
                </a:lnTo>
                <a:lnTo>
                  <a:pt x="244864" y="190028"/>
                </a:lnTo>
                <a:lnTo>
                  <a:pt x="254682" y="189036"/>
                </a:lnTo>
                <a:lnTo>
                  <a:pt x="264086" y="188374"/>
                </a:lnTo>
                <a:lnTo>
                  <a:pt x="281202" y="187638"/>
                </a:lnTo>
                <a:lnTo>
                  <a:pt x="295158" y="187312"/>
                </a:lnTo>
                <a:lnTo>
                  <a:pt x="303453" y="188177"/>
                </a:lnTo>
                <a:lnTo>
                  <a:pt x="312792" y="189706"/>
                </a:lnTo>
                <a:lnTo>
                  <a:pt x="322828" y="191678"/>
                </a:lnTo>
                <a:lnTo>
                  <a:pt x="331423" y="193946"/>
                </a:lnTo>
                <a:lnTo>
                  <a:pt x="339059" y="196410"/>
                </a:lnTo>
                <a:lnTo>
                  <a:pt x="353575" y="201688"/>
                </a:lnTo>
                <a:lnTo>
                  <a:pt x="369552" y="207208"/>
                </a:lnTo>
                <a:lnTo>
                  <a:pt x="376860" y="210966"/>
                </a:lnTo>
                <a:lnTo>
                  <a:pt x="390062" y="220222"/>
                </a:lnTo>
                <a:lnTo>
                  <a:pt x="402278" y="230686"/>
                </a:lnTo>
                <a:lnTo>
                  <a:pt x="414058" y="241686"/>
                </a:lnTo>
                <a:lnTo>
                  <a:pt x="425643" y="252925"/>
                </a:lnTo>
                <a:lnTo>
                  <a:pt x="438325" y="269963"/>
                </a:lnTo>
                <a:lnTo>
                  <a:pt x="442462" y="283908"/>
                </a:lnTo>
                <a:lnTo>
                  <a:pt x="445252" y="298678"/>
                </a:lnTo>
                <a:lnTo>
                  <a:pt x="449667" y="311592"/>
                </a:lnTo>
                <a:lnTo>
                  <a:pt x="450273" y="318656"/>
                </a:lnTo>
                <a:lnTo>
                  <a:pt x="448407" y="334124"/>
                </a:lnTo>
                <a:lnTo>
                  <a:pt x="444402" y="350524"/>
                </a:lnTo>
                <a:lnTo>
                  <a:pt x="439447" y="367337"/>
                </a:lnTo>
                <a:lnTo>
                  <a:pt x="434070" y="384335"/>
                </a:lnTo>
                <a:lnTo>
                  <a:pt x="429397" y="391916"/>
                </a:lnTo>
                <a:lnTo>
                  <a:pt x="416586" y="405419"/>
                </a:lnTo>
                <a:lnTo>
                  <a:pt x="393308" y="428282"/>
                </a:lnTo>
                <a:lnTo>
                  <a:pt x="385078" y="435501"/>
                </a:lnTo>
                <a:lnTo>
                  <a:pt x="376734" y="442219"/>
                </a:lnTo>
                <a:lnTo>
                  <a:pt x="368313" y="448603"/>
                </a:lnTo>
                <a:lnTo>
                  <a:pt x="358890" y="454764"/>
                </a:lnTo>
                <a:lnTo>
                  <a:pt x="348797" y="460776"/>
                </a:lnTo>
                <a:lnTo>
                  <a:pt x="338259" y="466689"/>
                </a:lnTo>
                <a:lnTo>
                  <a:pt x="326471" y="472536"/>
                </a:lnTo>
                <a:lnTo>
                  <a:pt x="313850" y="478339"/>
                </a:lnTo>
                <a:lnTo>
                  <a:pt x="300673" y="484113"/>
                </a:lnTo>
                <a:lnTo>
                  <a:pt x="289031" y="489867"/>
                </a:lnTo>
                <a:lnTo>
                  <a:pt x="278413" y="495608"/>
                </a:lnTo>
                <a:lnTo>
                  <a:pt x="268476" y="501340"/>
                </a:lnTo>
                <a:lnTo>
                  <a:pt x="247275" y="512790"/>
                </a:lnTo>
                <a:lnTo>
                  <a:pt x="236288" y="518510"/>
                </a:lnTo>
                <a:lnTo>
                  <a:pt x="225152" y="523276"/>
                </a:lnTo>
                <a:lnTo>
                  <a:pt x="213920" y="527406"/>
                </a:lnTo>
                <a:lnTo>
                  <a:pt x="202620" y="531111"/>
                </a:lnTo>
                <a:lnTo>
                  <a:pt x="191278" y="534534"/>
                </a:lnTo>
                <a:lnTo>
                  <a:pt x="168515" y="540878"/>
                </a:lnTo>
                <a:lnTo>
                  <a:pt x="158063" y="542950"/>
                </a:lnTo>
                <a:lnTo>
                  <a:pt x="148238" y="544332"/>
                </a:lnTo>
                <a:lnTo>
                  <a:pt x="138830" y="545253"/>
                </a:lnTo>
                <a:lnTo>
                  <a:pt x="129701" y="546819"/>
                </a:lnTo>
                <a:lnTo>
                  <a:pt x="120757" y="548817"/>
                </a:lnTo>
                <a:lnTo>
                  <a:pt x="111938" y="551100"/>
                </a:lnTo>
                <a:lnTo>
                  <a:pt x="101295" y="552623"/>
                </a:lnTo>
                <a:lnTo>
                  <a:pt x="89438" y="553638"/>
                </a:lnTo>
                <a:lnTo>
                  <a:pt x="76770" y="554314"/>
                </a:lnTo>
                <a:lnTo>
                  <a:pt x="65467" y="553813"/>
                </a:lnTo>
                <a:lnTo>
                  <a:pt x="55075" y="552526"/>
                </a:lnTo>
                <a:lnTo>
                  <a:pt x="45289" y="550716"/>
                </a:lnTo>
                <a:lnTo>
                  <a:pt x="31876" y="546164"/>
                </a:lnTo>
                <a:lnTo>
                  <a:pt x="0" y="529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7"/>
          <p:cNvSpPr/>
          <p:nvPr/>
        </p:nvSpPr>
        <p:spPr>
          <a:xfrm>
            <a:off x="2394584" y="2819444"/>
            <a:ext cx="720092" cy="26627"/>
          </a:xfrm>
          <a:custGeom>
            <a:avLst/>
            <a:gdLst/>
            <a:ahLst/>
            <a:cxnLst/>
            <a:rect l="0" t="0" r="0" b="0"/>
            <a:pathLst>
              <a:path w="720092" h="26627">
                <a:moveTo>
                  <a:pt x="0" y="26626"/>
                </a:moveTo>
                <a:lnTo>
                  <a:pt x="18204" y="22075"/>
                </a:lnTo>
                <a:lnTo>
                  <a:pt x="24518" y="20734"/>
                </a:lnTo>
                <a:lnTo>
                  <a:pt x="29681" y="19840"/>
                </a:lnTo>
                <a:lnTo>
                  <a:pt x="34075" y="19245"/>
                </a:lnTo>
                <a:lnTo>
                  <a:pt x="39862" y="17895"/>
                </a:lnTo>
                <a:lnTo>
                  <a:pt x="46577" y="16043"/>
                </a:lnTo>
                <a:lnTo>
                  <a:pt x="53912" y="13855"/>
                </a:lnTo>
                <a:lnTo>
                  <a:pt x="60706" y="12397"/>
                </a:lnTo>
                <a:lnTo>
                  <a:pt x="67141" y="11425"/>
                </a:lnTo>
                <a:lnTo>
                  <a:pt x="73336" y="10777"/>
                </a:lnTo>
                <a:lnTo>
                  <a:pt x="87839" y="10057"/>
                </a:lnTo>
                <a:lnTo>
                  <a:pt x="95707" y="9865"/>
                </a:lnTo>
                <a:lnTo>
                  <a:pt x="132389" y="7111"/>
                </a:lnTo>
                <a:lnTo>
                  <a:pt x="156840" y="5043"/>
                </a:lnTo>
                <a:lnTo>
                  <a:pt x="189332" y="3665"/>
                </a:lnTo>
                <a:lnTo>
                  <a:pt x="302902" y="1725"/>
                </a:lnTo>
                <a:lnTo>
                  <a:pt x="409518" y="1016"/>
                </a:lnTo>
                <a:lnTo>
                  <a:pt x="429222" y="1932"/>
                </a:lnTo>
                <a:lnTo>
                  <a:pt x="515809" y="7707"/>
                </a:lnTo>
                <a:lnTo>
                  <a:pt x="529610" y="8299"/>
                </a:lnTo>
                <a:lnTo>
                  <a:pt x="548336" y="7740"/>
                </a:lnTo>
                <a:lnTo>
                  <a:pt x="570345" y="6415"/>
                </a:lnTo>
                <a:lnTo>
                  <a:pt x="594543" y="4579"/>
                </a:lnTo>
                <a:lnTo>
                  <a:pt x="616390" y="2403"/>
                </a:lnTo>
                <a:lnTo>
                  <a:pt x="636669" y="0"/>
                </a:lnTo>
                <a:lnTo>
                  <a:pt x="720091" y="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8"/>
          <p:cNvSpPr/>
          <p:nvPr/>
        </p:nvSpPr>
        <p:spPr>
          <a:xfrm>
            <a:off x="2728912" y="2906077"/>
            <a:ext cx="41546" cy="317184"/>
          </a:xfrm>
          <a:custGeom>
            <a:avLst/>
            <a:gdLst/>
            <a:ahLst/>
            <a:cxnLst/>
            <a:rect l="0" t="0" r="0" b="0"/>
            <a:pathLst>
              <a:path w="41546" h="317184">
                <a:moveTo>
                  <a:pt x="0" y="0"/>
                </a:moveTo>
                <a:lnTo>
                  <a:pt x="4551" y="9102"/>
                </a:lnTo>
                <a:lnTo>
                  <a:pt x="7796" y="14640"/>
                </a:lnTo>
                <a:lnTo>
                  <a:pt x="16483" y="28414"/>
                </a:lnTo>
                <a:lnTo>
                  <a:pt x="19561" y="35135"/>
                </a:lnTo>
                <a:lnTo>
                  <a:pt x="21613" y="41521"/>
                </a:lnTo>
                <a:lnTo>
                  <a:pt x="22981" y="47683"/>
                </a:lnTo>
                <a:lnTo>
                  <a:pt x="24846" y="53696"/>
                </a:lnTo>
                <a:lnTo>
                  <a:pt x="27041" y="59610"/>
                </a:lnTo>
                <a:lnTo>
                  <a:pt x="29458" y="65458"/>
                </a:lnTo>
                <a:lnTo>
                  <a:pt x="31068" y="73166"/>
                </a:lnTo>
                <a:lnTo>
                  <a:pt x="32142" y="82115"/>
                </a:lnTo>
                <a:lnTo>
                  <a:pt x="32858" y="91891"/>
                </a:lnTo>
                <a:lnTo>
                  <a:pt x="34288" y="101266"/>
                </a:lnTo>
                <a:lnTo>
                  <a:pt x="36194" y="110373"/>
                </a:lnTo>
                <a:lnTo>
                  <a:pt x="38417" y="119302"/>
                </a:lnTo>
                <a:lnTo>
                  <a:pt x="39899" y="127160"/>
                </a:lnTo>
                <a:lnTo>
                  <a:pt x="40886" y="134303"/>
                </a:lnTo>
                <a:lnTo>
                  <a:pt x="41545" y="140970"/>
                </a:lnTo>
                <a:lnTo>
                  <a:pt x="41032" y="156845"/>
                </a:lnTo>
                <a:lnTo>
                  <a:pt x="35366" y="250807"/>
                </a:lnTo>
                <a:lnTo>
                  <a:pt x="34768" y="276570"/>
                </a:lnTo>
                <a:lnTo>
                  <a:pt x="3429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59"/>
          <p:cNvSpPr/>
          <p:nvPr/>
        </p:nvSpPr>
        <p:spPr>
          <a:xfrm>
            <a:off x="3671887" y="2666047"/>
            <a:ext cx="574359" cy="471489"/>
          </a:xfrm>
          <a:custGeom>
            <a:avLst/>
            <a:gdLst/>
            <a:ahLst/>
            <a:cxnLst/>
            <a:rect l="0" t="0" r="0" b="0"/>
            <a:pathLst>
              <a:path w="574359" h="471489">
                <a:moveTo>
                  <a:pt x="0" y="471488"/>
                </a:moveTo>
                <a:lnTo>
                  <a:pt x="4551" y="462386"/>
                </a:lnTo>
                <a:lnTo>
                  <a:pt x="16945" y="447758"/>
                </a:lnTo>
                <a:lnTo>
                  <a:pt x="33249" y="430461"/>
                </a:lnTo>
                <a:lnTo>
                  <a:pt x="46845" y="416423"/>
                </a:lnTo>
                <a:lnTo>
                  <a:pt x="55042" y="409061"/>
                </a:lnTo>
                <a:lnTo>
                  <a:pt x="64317" y="401295"/>
                </a:lnTo>
                <a:lnTo>
                  <a:pt x="74311" y="393260"/>
                </a:lnTo>
                <a:lnTo>
                  <a:pt x="83831" y="384093"/>
                </a:lnTo>
                <a:lnTo>
                  <a:pt x="93034" y="374172"/>
                </a:lnTo>
                <a:lnTo>
                  <a:pt x="102028" y="363748"/>
                </a:lnTo>
                <a:lnTo>
                  <a:pt x="111834" y="353941"/>
                </a:lnTo>
                <a:lnTo>
                  <a:pt x="122181" y="344546"/>
                </a:lnTo>
                <a:lnTo>
                  <a:pt x="144790" y="325534"/>
                </a:lnTo>
                <a:lnTo>
                  <a:pt x="170714" y="304384"/>
                </a:lnTo>
                <a:lnTo>
                  <a:pt x="183342" y="293410"/>
                </a:lnTo>
                <a:lnTo>
                  <a:pt x="195570" y="282285"/>
                </a:lnTo>
                <a:lnTo>
                  <a:pt x="207533" y="271057"/>
                </a:lnTo>
                <a:lnTo>
                  <a:pt x="220270" y="259762"/>
                </a:lnTo>
                <a:lnTo>
                  <a:pt x="247123" y="237052"/>
                </a:lnTo>
                <a:lnTo>
                  <a:pt x="265714" y="222805"/>
                </a:lnTo>
                <a:lnTo>
                  <a:pt x="311770" y="189194"/>
                </a:lnTo>
                <a:lnTo>
                  <a:pt x="386699" y="137338"/>
                </a:lnTo>
                <a:lnTo>
                  <a:pt x="448707" y="95038"/>
                </a:lnTo>
                <a:lnTo>
                  <a:pt x="494116" y="62694"/>
                </a:lnTo>
                <a:lnTo>
                  <a:pt x="512025" y="50724"/>
                </a:lnTo>
                <a:lnTo>
                  <a:pt x="533769" y="37678"/>
                </a:lnTo>
                <a:lnTo>
                  <a:pt x="549651" y="27541"/>
                </a:lnTo>
                <a:lnTo>
                  <a:pt x="561155" y="16685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60"/>
          <p:cNvSpPr/>
          <p:nvPr/>
        </p:nvSpPr>
        <p:spPr>
          <a:xfrm>
            <a:off x="2332119" y="1912485"/>
            <a:ext cx="988296" cy="822143"/>
          </a:xfrm>
          <a:custGeom>
            <a:avLst/>
            <a:gdLst/>
            <a:ahLst/>
            <a:cxnLst/>
            <a:rect l="0" t="0" r="0" b="0"/>
            <a:pathLst>
              <a:path w="988296" h="822143">
                <a:moveTo>
                  <a:pt x="11031" y="822142"/>
                </a:moveTo>
                <a:lnTo>
                  <a:pt x="1929" y="808490"/>
                </a:lnTo>
                <a:lnTo>
                  <a:pt x="200" y="803515"/>
                </a:lnTo>
                <a:lnTo>
                  <a:pt x="0" y="799247"/>
                </a:lnTo>
                <a:lnTo>
                  <a:pt x="820" y="795448"/>
                </a:lnTo>
                <a:lnTo>
                  <a:pt x="4270" y="788688"/>
                </a:lnTo>
                <a:lnTo>
                  <a:pt x="17937" y="766831"/>
                </a:lnTo>
                <a:lnTo>
                  <a:pt x="37548" y="744788"/>
                </a:lnTo>
                <a:lnTo>
                  <a:pt x="64317" y="717539"/>
                </a:lnTo>
                <a:lnTo>
                  <a:pt x="166096" y="624779"/>
                </a:lnTo>
                <a:lnTo>
                  <a:pt x="253938" y="549005"/>
                </a:lnTo>
                <a:lnTo>
                  <a:pt x="602511" y="259216"/>
                </a:lnTo>
                <a:lnTo>
                  <a:pt x="818945" y="89470"/>
                </a:lnTo>
                <a:lnTo>
                  <a:pt x="840152" y="74614"/>
                </a:lnTo>
                <a:lnTo>
                  <a:pt x="859053" y="62805"/>
                </a:lnTo>
                <a:lnTo>
                  <a:pt x="876417" y="53027"/>
                </a:lnTo>
                <a:lnTo>
                  <a:pt x="910949" y="34543"/>
                </a:lnTo>
                <a:lnTo>
                  <a:pt x="940584" y="18708"/>
                </a:lnTo>
                <a:lnTo>
                  <a:pt x="967371" y="3321"/>
                </a:lnTo>
                <a:lnTo>
                  <a:pt x="978603" y="408"/>
                </a:lnTo>
                <a:lnTo>
                  <a:pt x="981834" y="0"/>
                </a:lnTo>
                <a:lnTo>
                  <a:pt x="983988" y="680"/>
                </a:lnTo>
                <a:lnTo>
                  <a:pt x="985424" y="2085"/>
                </a:lnTo>
                <a:lnTo>
                  <a:pt x="988295" y="7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61"/>
          <p:cNvSpPr/>
          <p:nvPr/>
        </p:nvSpPr>
        <p:spPr>
          <a:xfrm>
            <a:off x="4383404" y="3403282"/>
            <a:ext cx="394337" cy="454344"/>
          </a:xfrm>
          <a:custGeom>
            <a:avLst/>
            <a:gdLst/>
            <a:ahLst/>
            <a:cxnLst/>
            <a:rect l="0" t="0" r="0" b="0"/>
            <a:pathLst>
              <a:path w="394337" h="454344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7068" y="22959"/>
                </a:lnTo>
                <a:lnTo>
                  <a:pt x="26267" y="34310"/>
                </a:lnTo>
                <a:lnTo>
                  <a:pt x="37257" y="45724"/>
                </a:lnTo>
                <a:lnTo>
                  <a:pt x="45753" y="58845"/>
                </a:lnTo>
                <a:lnTo>
                  <a:pt x="54303" y="70246"/>
                </a:lnTo>
                <a:lnTo>
                  <a:pt x="62552" y="79163"/>
                </a:lnTo>
                <a:lnTo>
                  <a:pt x="71616" y="89476"/>
                </a:lnTo>
                <a:lnTo>
                  <a:pt x="129187" y="171885"/>
                </a:lnTo>
                <a:lnTo>
                  <a:pt x="145180" y="193648"/>
                </a:lnTo>
                <a:lnTo>
                  <a:pt x="157747" y="210061"/>
                </a:lnTo>
                <a:lnTo>
                  <a:pt x="168030" y="222908"/>
                </a:lnTo>
                <a:lnTo>
                  <a:pt x="209807" y="277396"/>
                </a:lnTo>
                <a:lnTo>
                  <a:pt x="223691" y="294469"/>
                </a:lnTo>
                <a:lnTo>
                  <a:pt x="236758" y="309659"/>
                </a:lnTo>
                <a:lnTo>
                  <a:pt x="249279" y="323597"/>
                </a:lnTo>
                <a:lnTo>
                  <a:pt x="260483" y="336699"/>
                </a:lnTo>
                <a:lnTo>
                  <a:pt x="280553" y="361417"/>
                </a:lnTo>
                <a:lnTo>
                  <a:pt x="288953" y="370484"/>
                </a:lnTo>
                <a:lnTo>
                  <a:pt x="296458" y="377482"/>
                </a:lnTo>
                <a:lnTo>
                  <a:pt x="303367" y="383100"/>
                </a:lnTo>
                <a:lnTo>
                  <a:pt x="331293" y="404659"/>
                </a:lnTo>
                <a:lnTo>
                  <a:pt x="339924" y="411695"/>
                </a:lnTo>
                <a:lnTo>
                  <a:pt x="347584" y="418291"/>
                </a:lnTo>
                <a:lnTo>
                  <a:pt x="360222" y="429747"/>
                </a:lnTo>
                <a:lnTo>
                  <a:pt x="369014" y="438014"/>
                </a:lnTo>
                <a:lnTo>
                  <a:pt x="376096" y="444863"/>
                </a:lnTo>
                <a:lnTo>
                  <a:pt x="394336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62"/>
          <p:cNvSpPr/>
          <p:nvPr/>
        </p:nvSpPr>
        <p:spPr>
          <a:xfrm>
            <a:off x="4383404" y="3368992"/>
            <a:ext cx="325756" cy="454344"/>
          </a:xfrm>
          <a:custGeom>
            <a:avLst/>
            <a:gdLst/>
            <a:ahLst/>
            <a:cxnLst/>
            <a:rect l="0" t="0" r="0" b="0"/>
            <a:pathLst>
              <a:path w="325756" h="454344">
                <a:moveTo>
                  <a:pt x="325755" y="0"/>
                </a:moveTo>
                <a:lnTo>
                  <a:pt x="319864" y="12735"/>
                </a:lnTo>
                <a:lnTo>
                  <a:pt x="317025" y="23353"/>
                </a:lnTo>
                <a:lnTo>
                  <a:pt x="312985" y="32922"/>
                </a:lnTo>
                <a:lnTo>
                  <a:pt x="308015" y="43524"/>
                </a:lnTo>
                <a:lnTo>
                  <a:pt x="301678" y="54587"/>
                </a:lnTo>
                <a:lnTo>
                  <a:pt x="292512" y="65853"/>
                </a:lnTo>
                <a:lnTo>
                  <a:pt x="284628" y="77211"/>
                </a:lnTo>
                <a:lnTo>
                  <a:pt x="281193" y="82906"/>
                </a:lnTo>
                <a:lnTo>
                  <a:pt x="258153" y="118228"/>
                </a:lnTo>
                <a:lnTo>
                  <a:pt x="250208" y="129301"/>
                </a:lnTo>
                <a:lnTo>
                  <a:pt x="243005" y="138588"/>
                </a:lnTo>
                <a:lnTo>
                  <a:pt x="236299" y="146684"/>
                </a:lnTo>
                <a:lnTo>
                  <a:pt x="228018" y="157797"/>
                </a:lnTo>
                <a:lnTo>
                  <a:pt x="208656" y="185385"/>
                </a:lnTo>
                <a:lnTo>
                  <a:pt x="197207" y="200742"/>
                </a:lnTo>
                <a:lnTo>
                  <a:pt x="171785" y="233046"/>
                </a:lnTo>
                <a:lnTo>
                  <a:pt x="161196" y="245852"/>
                </a:lnTo>
                <a:lnTo>
                  <a:pt x="152232" y="256294"/>
                </a:lnTo>
                <a:lnTo>
                  <a:pt x="144351" y="265160"/>
                </a:lnTo>
                <a:lnTo>
                  <a:pt x="138144" y="273929"/>
                </a:lnTo>
                <a:lnTo>
                  <a:pt x="133054" y="282632"/>
                </a:lnTo>
                <a:lnTo>
                  <a:pt x="128708" y="291291"/>
                </a:lnTo>
                <a:lnTo>
                  <a:pt x="123905" y="298969"/>
                </a:lnTo>
                <a:lnTo>
                  <a:pt x="118799" y="305992"/>
                </a:lnTo>
                <a:lnTo>
                  <a:pt x="113489" y="312580"/>
                </a:lnTo>
                <a:lnTo>
                  <a:pt x="108045" y="319829"/>
                </a:lnTo>
                <a:lnTo>
                  <a:pt x="96915" y="335504"/>
                </a:lnTo>
                <a:lnTo>
                  <a:pt x="88423" y="345589"/>
                </a:lnTo>
                <a:lnTo>
                  <a:pt x="77998" y="357075"/>
                </a:lnTo>
                <a:lnTo>
                  <a:pt x="66287" y="369495"/>
                </a:lnTo>
                <a:lnTo>
                  <a:pt x="56574" y="381586"/>
                </a:lnTo>
                <a:lnTo>
                  <a:pt x="48194" y="393455"/>
                </a:lnTo>
                <a:lnTo>
                  <a:pt x="27298" y="425824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63"/>
          <p:cNvSpPr/>
          <p:nvPr/>
        </p:nvSpPr>
        <p:spPr>
          <a:xfrm>
            <a:off x="5052059" y="3386669"/>
            <a:ext cx="488634" cy="59477"/>
          </a:xfrm>
          <a:custGeom>
            <a:avLst/>
            <a:gdLst/>
            <a:ahLst/>
            <a:cxnLst/>
            <a:rect l="0" t="0" r="0" b="0"/>
            <a:pathLst>
              <a:path w="488634" h="59477">
                <a:moveTo>
                  <a:pt x="0" y="50903"/>
                </a:moveTo>
                <a:lnTo>
                  <a:pt x="13653" y="46352"/>
                </a:lnTo>
                <a:lnTo>
                  <a:pt x="19579" y="44059"/>
                </a:lnTo>
                <a:lnTo>
                  <a:pt x="25436" y="41578"/>
                </a:lnTo>
                <a:lnTo>
                  <a:pt x="31245" y="38971"/>
                </a:lnTo>
                <a:lnTo>
                  <a:pt x="41785" y="35329"/>
                </a:lnTo>
                <a:lnTo>
                  <a:pt x="71277" y="26201"/>
                </a:lnTo>
                <a:lnTo>
                  <a:pt x="90380" y="22053"/>
                </a:lnTo>
                <a:lnTo>
                  <a:pt x="111689" y="18334"/>
                </a:lnTo>
                <a:lnTo>
                  <a:pt x="134467" y="14903"/>
                </a:lnTo>
                <a:lnTo>
                  <a:pt x="153462" y="11663"/>
                </a:lnTo>
                <a:lnTo>
                  <a:pt x="169936" y="8551"/>
                </a:lnTo>
                <a:lnTo>
                  <a:pt x="184728" y="5523"/>
                </a:lnTo>
                <a:lnTo>
                  <a:pt x="203162" y="3505"/>
                </a:lnTo>
                <a:lnTo>
                  <a:pt x="224024" y="2159"/>
                </a:lnTo>
                <a:lnTo>
                  <a:pt x="246504" y="1262"/>
                </a:lnTo>
                <a:lnTo>
                  <a:pt x="294343" y="266"/>
                </a:lnTo>
                <a:lnTo>
                  <a:pt x="319101" y="0"/>
                </a:lnTo>
                <a:lnTo>
                  <a:pt x="338465" y="775"/>
                </a:lnTo>
                <a:lnTo>
                  <a:pt x="354231" y="2244"/>
                </a:lnTo>
                <a:lnTo>
                  <a:pt x="367599" y="4177"/>
                </a:lnTo>
                <a:lnTo>
                  <a:pt x="379369" y="6417"/>
                </a:lnTo>
                <a:lnTo>
                  <a:pt x="390073" y="8863"/>
                </a:lnTo>
                <a:lnTo>
                  <a:pt x="400066" y="11446"/>
                </a:lnTo>
                <a:lnTo>
                  <a:pt x="423870" y="16857"/>
                </a:lnTo>
                <a:lnTo>
                  <a:pt x="436885" y="19633"/>
                </a:lnTo>
                <a:lnTo>
                  <a:pt x="446515" y="22436"/>
                </a:lnTo>
                <a:lnTo>
                  <a:pt x="453887" y="25258"/>
                </a:lnTo>
                <a:lnTo>
                  <a:pt x="459754" y="28091"/>
                </a:lnTo>
                <a:lnTo>
                  <a:pt x="465570" y="31885"/>
                </a:lnTo>
                <a:lnTo>
                  <a:pt x="471353" y="36320"/>
                </a:lnTo>
                <a:lnTo>
                  <a:pt x="477113" y="41181"/>
                </a:lnTo>
                <a:lnTo>
                  <a:pt x="480953" y="45374"/>
                </a:lnTo>
                <a:lnTo>
                  <a:pt x="483513" y="49122"/>
                </a:lnTo>
                <a:lnTo>
                  <a:pt x="488633" y="59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4"/>
          <p:cNvSpPr/>
          <p:nvPr/>
        </p:nvSpPr>
        <p:spPr>
          <a:xfrm>
            <a:off x="5103495" y="3531870"/>
            <a:ext cx="505778" cy="33099"/>
          </a:xfrm>
          <a:custGeom>
            <a:avLst/>
            <a:gdLst/>
            <a:ahLst/>
            <a:cxnLst/>
            <a:rect l="0" t="0" r="0" b="0"/>
            <a:pathLst>
              <a:path w="505778" h="33099">
                <a:moveTo>
                  <a:pt x="0" y="25717"/>
                </a:moveTo>
                <a:lnTo>
                  <a:pt x="22754" y="30268"/>
                </a:lnTo>
                <a:lnTo>
                  <a:pt x="31362" y="31609"/>
                </a:lnTo>
                <a:lnTo>
                  <a:pt x="39005" y="32502"/>
                </a:lnTo>
                <a:lnTo>
                  <a:pt x="46006" y="33098"/>
                </a:lnTo>
                <a:lnTo>
                  <a:pt x="56388" y="32543"/>
                </a:lnTo>
                <a:lnTo>
                  <a:pt x="69024" y="31220"/>
                </a:lnTo>
                <a:lnTo>
                  <a:pt x="83163" y="29386"/>
                </a:lnTo>
                <a:lnTo>
                  <a:pt x="99257" y="28163"/>
                </a:lnTo>
                <a:lnTo>
                  <a:pt x="116654" y="27348"/>
                </a:lnTo>
                <a:lnTo>
                  <a:pt x="134919" y="26804"/>
                </a:lnTo>
                <a:lnTo>
                  <a:pt x="155668" y="25489"/>
                </a:lnTo>
                <a:lnTo>
                  <a:pt x="201583" y="21488"/>
                </a:lnTo>
                <a:lnTo>
                  <a:pt x="271077" y="13881"/>
                </a:lnTo>
                <a:lnTo>
                  <a:pt x="293113" y="12111"/>
                </a:lnTo>
                <a:lnTo>
                  <a:pt x="314471" y="10931"/>
                </a:lnTo>
                <a:lnTo>
                  <a:pt x="335377" y="10145"/>
                </a:lnTo>
                <a:lnTo>
                  <a:pt x="410309" y="9038"/>
                </a:lnTo>
                <a:lnTo>
                  <a:pt x="431655" y="7930"/>
                </a:lnTo>
                <a:lnTo>
                  <a:pt x="449694" y="6239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65"/>
          <p:cNvSpPr/>
          <p:nvPr/>
        </p:nvSpPr>
        <p:spPr>
          <a:xfrm>
            <a:off x="5639182" y="3274813"/>
            <a:ext cx="415490" cy="514233"/>
          </a:xfrm>
          <a:custGeom>
            <a:avLst/>
            <a:gdLst/>
            <a:ahLst/>
            <a:cxnLst/>
            <a:rect l="0" t="0" r="0" b="0"/>
            <a:pathLst>
              <a:path w="415490" h="514233">
                <a:moveTo>
                  <a:pt x="184402" y="42744"/>
                </a:moveTo>
                <a:lnTo>
                  <a:pt x="191246" y="30009"/>
                </a:lnTo>
                <a:lnTo>
                  <a:pt x="201770" y="17333"/>
                </a:lnTo>
                <a:lnTo>
                  <a:pt x="204554" y="14374"/>
                </a:lnTo>
                <a:lnTo>
                  <a:pt x="208314" y="12401"/>
                </a:lnTo>
                <a:lnTo>
                  <a:pt x="222708" y="8671"/>
                </a:lnTo>
                <a:lnTo>
                  <a:pt x="233495" y="4423"/>
                </a:lnTo>
                <a:lnTo>
                  <a:pt x="244639" y="1900"/>
                </a:lnTo>
                <a:lnTo>
                  <a:pt x="250277" y="1227"/>
                </a:lnTo>
                <a:lnTo>
                  <a:pt x="258799" y="779"/>
                </a:lnTo>
                <a:lnTo>
                  <a:pt x="280968" y="280"/>
                </a:lnTo>
                <a:lnTo>
                  <a:pt x="311122" y="0"/>
                </a:lnTo>
                <a:lnTo>
                  <a:pt x="319364" y="913"/>
                </a:lnTo>
                <a:lnTo>
                  <a:pt x="326765" y="2474"/>
                </a:lnTo>
                <a:lnTo>
                  <a:pt x="333603" y="4468"/>
                </a:lnTo>
                <a:lnTo>
                  <a:pt x="346282" y="11762"/>
                </a:lnTo>
                <a:lnTo>
                  <a:pt x="358266" y="20402"/>
                </a:lnTo>
                <a:lnTo>
                  <a:pt x="369943" y="27417"/>
                </a:lnTo>
                <a:lnTo>
                  <a:pt x="378942" y="36250"/>
                </a:lnTo>
                <a:lnTo>
                  <a:pt x="401583" y="66544"/>
                </a:lnTo>
                <a:lnTo>
                  <a:pt x="406342" y="75756"/>
                </a:lnTo>
                <a:lnTo>
                  <a:pt x="409515" y="84754"/>
                </a:lnTo>
                <a:lnTo>
                  <a:pt x="411630" y="93611"/>
                </a:lnTo>
                <a:lnTo>
                  <a:pt x="413040" y="105230"/>
                </a:lnTo>
                <a:lnTo>
                  <a:pt x="413980" y="118692"/>
                </a:lnTo>
                <a:lnTo>
                  <a:pt x="415024" y="146031"/>
                </a:lnTo>
                <a:lnTo>
                  <a:pt x="415489" y="167707"/>
                </a:lnTo>
                <a:lnTo>
                  <a:pt x="414660" y="178440"/>
                </a:lnTo>
                <a:lnTo>
                  <a:pt x="413155" y="189406"/>
                </a:lnTo>
                <a:lnTo>
                  <a:pt x="411199" y="200526"/>
                </a:lnTo>
                <a:lnTo>
                  <a:pt x="408943" y="210797"/>
                </a:lnTo>
                <a:lnTo>
                  <a:pt x="406486" y="220502"/>
                </a:lnTo>
                <a:lnTo>
                  <a:pt x="401217" y="239857"/>
                </a:lnTo>
                <a:lnTo>
                  <a:pt x="395700" y="261160"/>
                </a:lnTo>
                <a:lnTo>
                  <a:pt x="392895" y="271222"/>
                </a:lnTo>
                <a:lnTo>
                  <a:pt x="387238" y="290022"/>
                </a:lnTo>
                <a:lnTo>
                  <a:pt x="381539" y="301894"/>
                </a:lnTo>
                <a:lnTo>
                  <a:pt x="373930" y="315523"/>
                </a:lnTo>
                <a:lnTo>
                  <a:pt x="365046" y="330324"/>
                </a:lnTo>
                <a:lnTo>
                  <a:pt x="355314" y="344954"/>
                </a:lnTo>
                <a:lnTo>
                  <a:pt x="345016" y="359470"/>
                </a:lnTo>
                <a:lnTo>
                  <a:pt x="334340" y="373910"/>
                </a:lnTo>
                <a:lnTo>
                  <a:pt x="324366" y="385441"/>
                </a:lnTo>
                <a:lnTo>
                  <a:pt x="314859" y="395034"/>
                </a:lnTo>
                <a:lnTo>
                  <a:pt x="297628" y="410772"/>
                </a:lnTo>
                <a:lnTo>
                  <a:pt x="283620" y="424117"/>
                </a:lnTo>
                <a:lnTo>
                  <a:pt x="265023" y="442340"/>
                </a:lnTo>
                <a:lnTo>
                  <a:pt x="256248" y="449159"/>
                </a:lnTo>
                <a:lnTo>
                  <a:pt x="245634" y="456562"/>
                </a:lnTo>
                <a:lnTo>
                  <a:pt x="233796" y="464356"/>
                </a:lnTo>
                <a:lnTo>
                  <a:pt x="221142" y="471456"/>
                </a:lnTo>
                <a:lnTo>
                  <a:pt x="207943" y="478094"/>
                </a:lnTo>
                <a:lnTo>
                  <a:pt x="194382" y="484425"/>
                </a:lnTo>
                <a:lnTo>
                  <a:pt x="182482" y="489598"/>
                </a:lnTo>
                <a:lnTo>
                  <a:pt x="171692" y="493999"/>
                </a:lnTo>
                <a:lnTo>
                  <a:pt x="161642" y="497886"/>
                </a:lnTo>
                <a:lnTo>
                  <a:pt x="152083" y="500477"/>
                </a:lnTo>
                <a:lnTo>
                  <a:pt x="142854" y="502204"/>
                </a:lnTo>
                <a:lnTo>
                  <a:pt x="133844" y="503356"/>
                </a:lnTo>
                <a:lnTo>
                  <a:pt x="125932" y="505076"/>
                </a:lnTo>
                <a:lnTo>
                  <a:pt x="118752" y="507176"/>
                </a:lnTo>
                <a:lnTo>
                  <a:pt x="112061" y="509528"/>
                </a:lnTo>
                <a:lnTo>
                  <a:pt x="99546" y="512141"/>
                </a:lnTo>
                <a:lnTo>
                  <a:pt x="93541" y="512838"/>
                </a:lnTo>
                <a:lnTo>
                  <a:pt x="86681" y="512350"/>
                </a:lnTo>
                <a:lnTo>
                  <a:pt x="79250" y="511072"/>
                </a:lnTo>
                <a:lnTo>
                  <a:pt x="71438" y="509268"/>
                </a:lnTo>
                <a:lnTo>
                  <a:pt x="60219" y="507263"/>
                </a:lnTo>
                <a:lnTo>
                  <a:pt x="49200" y="505419"/>
                </a:lnTo>
                <a:lnTo>
                  <a:pt x="31603" y="501425"/>
                </a:lnTo>
                <a:lnTo>
                  <a:pt x="18702" y="496475"/>
                </a:lnTo>
                <a:lnTo>
                  <a:pt x="13928" y="493821"/>
                </a:lnTo>
                <a:lnTo>
                  <a:pt x="10745" y="491100"/>
                </a:lnTo>
                <a:lnTo>
                  <a:pt x="8623" y="488333"/>
                </a:lnTo>
                <a:lnTo>
                  <a:pt x="667" y="472498"/>
                </a:lnTo>
                <a:lnTo>
                  <a:pt x="0" y="467359"/>
                </a:lnTo>
                <a:lnTo>
                  <a:pt x="1798" y="456570"/>
                </a:lnTo>
                <a:lnTo>
                  <a:pt x="3232" y="442884"/>
                </a:lnTo>
                <a:lnTo>
                  <a:pt x="3615" y="435234"/>
                </a:lnTo>
                <a:lnTo>
                  <a:pt x="5775" y="429181"/>
                </a:lnTo>
                <a:lnTo>
                  <a:pt x="9120" y="424194"/>
                </a:lnTo>
                <a:lnTo>
                  <a:pt x="18869" y="413255"/>
                </a:lnTo>
                <a:lnTo>
                  <a:pt x="32727" y="395693"/>
                </a:lnTo>
                <a:lnTo>
                  <a:pt x="40423" y="388533"/>
                </a:lnTo>
                <a:lnTo>
                  <a:pt x="48411" y="382808"/>
                </a:lnTo>
                <a:lnTo>
                  <a:pt x="56594" y="378038"/>
                </a:lnTo>
                <a:lnTo>
                  <a:pt x="70767" y="370199"/>
                </a:lnTo>
                <a:lnTo>
                  <a:pt x="77213" y="366775"/>
                </a:lnTo>
                <a:lnTo>
                  <a:pt x="84367" y="363540"/>
                </a:lnTo>
                <a:lnTo>
                  <a:pt x="91995" y="360430"/>
                </a:lnTo>
                <a:lnTo>
                  <a:pt x="99937" y="357405"/>
                </a:lnTo>
                <a:lnTo>
                  <a:pt x="108090" y="355388"/>
                </a:lnTo>
                <a:lnTo>
                  <a:pt x="116383" y="354043"/>
                </a:lnTo>
                <a:lnTo>
                  <a:pt x="124768" y="353147"/>
                </a:lnTo>
                <a:lnTo>
                  <a:pt x="132264" y="352549"/>
                </a:lnTo>
                <a:lnTo>
                  <a:pt x="139166" y="352151"/>
                </a:lnTo>
                <a:lnTo>
                  <a:pt x="145673" y="351885"/>
                </a:lnTo>
                <a:lnTo>
                  <a:pt x="160522" y="351590"/>
                </a:lnTo>
                <a:lnTo>
                  <a:pt x="168482" y="351512"/>
                </a:lnTo>
                <a:lnTo>
                  <a:pt x="176646" y="352412"/>
                </a:lnTo>
                <a:lnTo>
                  <a:pt x="184946" y="353964"/>
                </a:lnTo>
                <a:lnTo>
                  <a:pt x="193337" y="355952"/>
                </a:lnTo>
                <a:lnTo>
                  <a:pt x="201789" y="358229"/>
                </a:lnTo>
                <a:lnTo>
                  <a:pt x="218800" y="363300"/>
                </a:lnTo>
                <a:lnTo>
                  <a:pt x="229242" y="367890"/>
                </a:lnTo>
                <a:lnTo>
                  <a:pt x="240966" y="373808"/>
                </a:lnTo>
                <a:lnTo>
                  <a:pt x="253544" y="380611"/>
                </a:lnTo>
                <a:lnTo>
                  <a:pt x="264787" y="386099"/>
                </a:lnTo>
                <a:lnTo>
                  <a:pt x="275139" y="390710"/>
                </a:lnTo>
                <a:lnTo>
                  <a:pt x="284899" y="394736"/>
                </a:lnTo>
                <a:lnTo>
                  <a:pt x="293310" y="399325"/>
                </a:lnTo>
                <a:lnTo>
                  <a:pt x="300822" y="404290"/>
                </a:lnTo>
                <a:lnTo>
                  <a:pt x="313297" y="413934"/>
                </a:lnTo>
                <a:lnTo>
                  <a:pt x="322017" y="421395"/>
                </a:lnTo>
                <a:lnTo>
                  <a:pt x="331607" y="430426"/>
                </a:lnTo>
                <a:lnTo>
                  <a:pt x="367396" y="465794"/>
                </a:lnTo>
                <a:lnTo>
                  <a:pt x="377811" y="478734"/>
                </a:lnTo>
                <a:lnTo>
                  <a:pt x="386567" y="490835"/>
                </a:lnTo>
                <a:lnTo>
                  <a:pt x="391569" y="496729"/>
                </a:lnTo>
                <a:lnTo>
                  <a:pt x="407288" y="5142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66"/>
          <p:cNvSpPr/>
          <p:nvPr/>
        </p:nvSpPr>
        <p:spPr>
          <a:xfrm>
            <a:off x="6200775" y="3154680"/>
            <a:ext cx="392959" cy="548548"/>
          </a:xfrm>
          <a:custGeom>
            <a:avLst/>
            <a:gdLst/>
            <a:ahLst/>
            <a:cxnLst/>
            <a:rect l="0" t="0" r="0" b="0"/>
            <a:pathLst>
              <a:path w="392959" h="548548">
                <a:moveTo>
                  <a:pt x="325755" y="0"/>
                </a:moveTo>
                <a:lnTo>
                  <a:pt x="316653" y="4551"/>
                </a:lnTo>
                <a:lnTo>
                  <a:pt x="309644" y="6785"/>
                </a:lnTo>
                <a:lnTo>
                  <a:pt x="306442" y="7380"/>
                </a:lnTo>
                <a:lnTo>
                  <a:pt x="300344" y="10582"/>
                </a:lnTo>
                <a:lnTo>
                  <a:pt x="297384" y="12770"/>
                </a:lnTo>
                <a:lnTo>
                  <a:pt x="289015" y="15200"/>
                </a:lnTo>
                <a:lnTo>
                  <a:pt x="284117" y="15848"/>
                </a:lnTo>
                <a:lnTo>
                  <a:pt x="277041" y="18186"/>
                </a:lnTo>
                <a:lnTo>
                  <a:pt x="268514" y="21648"/>
                </a:lnTo>
                <a:lnTo>
                  <a:pt x="259019" y="25862"/>
                </a:lnTo>
                <a:lnTo>
                  <a:pt x="251736" y="28672"/>
                </a:lnTo>
                <a:lnTo>
                  <a:pt x="241105" y="31792"/>
                </a:lnTo>
                <a:lnTo>
                  <a:pt x="230665" y="35720"/>
                </a:lnTo>
                <a:lnTo>
                  <a:pt x="219675" y="39688"/>
                </a:lnTo>
                <a:lnTo>
                  <a:pt x="208441" y="41451"/>
                </a:lnTo>
                <a:lnTo>
                  <a:pt x="201825" y="41921"/>
                </a:lnTo>
                <a:lnTo>
                  <a:pt x="194558" y="42235"/>
                </a:lnTo>
                <a:lnTo>
                  <a:pt x="177910" y="42583"/>
                </a:lnTo>
                <a:lnTo>
                  <a:pt x="111423" y="42825"/>
                </a:lnTo>
                <a:lnTo>
                  <a:pt x="99999" y="41885"/>
                </a:lnTo>
                <a:lnTo>
                  <a:pt x="92383" y="40306"/>
                </a:lnTo>
                <a:lnTo>
                  <a:pt x="82969" y="36963"/>
                </a:lnTo>
                <a:lnTo>
                  <a:pt x="72314" y="35082"/>
                </a:lnTo>
                <a:lnTo>
                  <a:pt x="66112" y="34642"/>
                </a:lnTo>
                <a:lnTo>
                  <a:pt x="64077" y="35477"/>
                </a:lnTo>
                <a:lnTo>
                  <a:pt x="62720" y="36986"/>
                </a:lnTo>
                <a:lnTo>
                  <a:pt x="61816" y="38945"/>
                </a:lnTo>
                <a:lnTo>
                  <a:pt x="54473" y="48932"/>
                </a:lnTo>
                <a:lnTo>
                  <a:pt x="52785" y="54450"/>
                </a:lnTo>
                <a:lnTo>
                  <a:pt x="52035" y="67697"/>
                </a:lnTo>
                <a:lnTo>
                  <a:pt x="51612" y="94036"/>
                </a:lnTo>
                <a:lnTo>
                  <a:pt x="50561" y="110373"/>
                </a:lnTo>
                <a:lnTo>
                  <a:pt x="46919" y="123984"/>
                </a:lnTo>
                <a:lnTo>
                  <a:pt x="46520" y="129329"/>
                </a:lnTo>
                <a:lnTo>
                  <a:pt x="47205" y="133844"/>
                </a:lnTo>
                <a:lnTo>
                  <a:pt x="48615" y="137807"/>
                </a:lnTo>
                <a:lnTo>
                  <a:pt x="48602" y="142354"/>
                </a:lnTo>
                <a:lnTo>
                  <a:pt x="46049" y="152485"/>
                </a:lnTo>
                <a:lnTo>
                  <a:pt x="44034" y="164522"/>
                </a:lnTo>
                <a:lnTo>
                  <a:pt x="39255" y="200756"/>
                </a:lnTo>
                <a:lnTo>
                  <a:pt x="36648" y="215752"/>
                </a:lnTo>
                <a:lnTo>
                  <a:pt x="33957" y="227655"/>
                </a:lnTo>
                <a:lnTo>
                  <a:pt x="27345" y="251343"/>
                </a:lnTo>
                <a:lnTo>
                  <a:pt x="27754" y="254240"/>
                </a:lnTo>
                <a:lnTo>
                  <a:pt x="28980" y="257123"/>
                </a:lnTo>
                <a:lnTo>
                  <a:pt x="33241" y="264044"/>
                </a:lnTo>
                <a:lnTo>
                  <a:pt x="34543" y="264612"/>
                </a:lnTo>
                <a:lnTo>
                  <a:pt x="38530" y="265243"/>
                </a:lnTo>
                <a:lnTo>
                  <a:pt x="40926" y="264458"/>
                </a:lnTo>
                <a:lnTo>
                  <a:pt x="46129" y="261047"/>
                </a:lnTo>
                <a:lnTo>
                  <a:pt x="58183" y="251095"/>
                </a:lnTo>
                <a:lnTo>
                  <a:pt x="67452" y="245583"/>
                </a:lnTo>
                <a:lnTo>
                  <a:pt x="77353" y="241827"/>
                </a:lnTo>
                <a:lnTo>
                  <a:pt x="90621" y="237417"/>
                </a:lnTo>
                <a:lnTo>
                  <a:pt x="155272" y="216654"/>
                </a:lnTo>
                <a:lnTo>
                  <a:pt x="169237" y="213015"/>
                </a:lnTo>
                <a:lnTo>
                  <a:pt x="181404" y="210590"/>
                </a:lnTo>
                <a:lnTo>
                  <a:pt x="192374" y="208973"/>
                </a:lnTo>
                <a:lnTo>
                  <a:pt x="202544" y="207896"/>
                </a:lnTo>
                <a:lnTo>
                  <a:pt x="212182" y="207177"/>
                </a:lnTo>
                <a:lnTo>
                  <a:pt x="221465" y="206698"/>
                </a:lnTo>
                <a:lnTo>
                  <a:pt x="239398" y="206166"/>
                </a:lnTo>
                <a:lnTo>
                  <a:pt x="248181" y="206024"/>
                </a:lnTo>
                <a:lnTo>
                  <a:pt x="256894" y="206881"/>
                </a:lnTo>
                <a:lnTo>
                  <a:pt x="265560" y="208406"/>
                </a:lnTo>
                <a:lnTo>
                  <a:pt x="274195" y="210375"/>
                </a:lnTo>
                <a:lnTo>
                  <a:pt x="281857" y="212640"/>
                </a:lnTo>
                <a:lnTo>
                  <a:pt x="288869" y="215102"/>
                </a:lnTo>
                <a:lnTo>
                  <a:pt x="295449" y="217696"/>
                </a:lnTo>
                <a:lnTo>
                  <a:pt x="310381" y="223119"/>
                </a:lnTo>
                <a:lnTo>
                  <a:pt x="318363" y="225898"/>
                </a:lnTo>
                <a:lnTo>
                  <a:pt x="325589" y="228704"/>
                </a:lnTo>
                <a:lnTo>
                  <a:pt x="332312" y="231526"/>
                </a:lnTo>
                <a:lnTo>
                  <a:pt x="338698" y="234361"/>
                </a:lnTo>
                <a:lnTo>
                  <a:pt x="343909" y="238155"/>
                </a:lnTo>
                <a:lnTo>
                  <a:pt x="352238" y="247451"/>
                </a:lnTo>
                <a:lnTo>
                  <a:pt x="361655" y="257933"/>
                </a:lnTo>
                <a:lnTo>
                  <a:pt x="375127" y="272005"/>
                </a:lnTo>
                <a:lnTo>
                  <a:pt x="378672" y="275634"/>
                </a:lnTo>
                <a:lnTo>
                  <a:pt x="381035" y="280911"/>
                </a:lnTo>
                <a:lnTo>
                  <a:pt x="385314" y="301038"/>
                </a:lnTo>
                <a:lnTo>
                  <a:pt x="389690" y="313499"/>
                </a:lnTo>
                <a:lnTo>
                  <a:pt x="392270" y="325388"/>
                </a:lnTo>
                <a:lnTo>
                  <a:pt x="392958" y="331225"/>
                </a:lnTo>
                <a:lnTo>
                  <a:pt x="391183" y="342791"/>
                </a:lnTo>
                <a:lnTo>
                  <a:pt x="388171" y="355234"/>
                </a:lnTo>
                <a:lnTo>
                  <a:pt x="386833" y="370289"/>
                </a:lnTo>
                <a:lnTo>
                  <a:pt x="383698" y="383965"/>
                </a:lnTo>
                <a:lnTo>
                  <a:pt x="379130" y="396393"/>
                </a:lnTo>
                <a:lnTo>
                  <a:pt x="373925" y="408267"/>
                </a:lnTo>
                <a:lnTo>
                  <a:pt x="365896" y="419894"/>
                </a:lnTo>
                <a:lnTo>
                  <a:pt x="355978" y="431412"/>
                </a:lnTo>
                <a:lnTo>
                  <a:pt x="345220" y="442881"/>
                </a:lnTo>
                <a:lnTo>
                  <a:pt x="319351" y="469149"/>
                </a:lnTo>
                <a:lnTo>
                  <a:pt x="308150" y="478501"/>
                </a:lnTo>
                <a:lnTo>
                  <a:pt x="295921" y="487593"/>
                </a:lnTo>
                <a:lnTo>
                  <a:pt x="283005" y="496512"/>
                </a:lnTo>
                <a:lnTo>
                  <a:pt x="269633" y="504363"/>
                </a:lnTo>
                <a:lnTo>
                  <a:pt x="255955" y="511502"/>
                </a:lnTo>
                <a:lnTo>
                  <a:pt x="242074" y="518166"/>
                </a:lnTo>
                <a:lnTo>
                  <a:pt x="228058" y="524514"/>
                </a:lnTo>
                <a:lnTo>
                  <a:pt x="199784" y="536647"/>
                </a:lnTo>
                <a:lnTo>
                  <a:pt x="187481" y="540645"/>
                </a:lnTo>
                <a:lnTo>
                  <a:pt x="176423" y="543310"/>
                </a:lnTo>
                <a:lnTo>
                  <a:pt x="166193" y="545086"/>
                </a:lnTo>
                <a:lnTo>
                  <a:pt x="157467" y="546271"/>
                </a:lnTo>
                <a:lnTo>
                  <a:pt x="149746" y="547061"/>
                </a:lnTo>
                <a:lnTo>
                  <a:pt x="142693" y="547587"/>
                </a:lnTo>
                <a:lnTo>
                  <a:pt x="136086" y="547938"/>
                </a:lnTo>
                <a:lnTo>
                  <a:pt x="123665" y="548328"/>
                </a:lnTo>
                <a:lnTo>
                  <a:pt x="105962" y="548547"/>
                </a:lnTo>
                <a:lnTo>
                  <a:pt x="96358" y="546673"/>
                </a:lnTo>
                <a:lnTo>
                  <a:pt x="84242" y="543519"/>
                </a:lnTo>
                <a:lnTo>
                  <a:pt x="70448" y="539511"/>
                </a:lnTo>
                <a:lnTo>
                  <a:pt x="60300" y="535886"/>
                </a:lnTo>
                <a:lnTo>
                  <a:pt x="52582" y="532517"/>
                </a:lnTo>
                <a:lnTo>
                  <a:pt x="28801" y="520267"/>
                </a:lnTo>
                <a:lnTo>
                  <a:pt x="19786" y="514439"/>
                </a:lnTo>
                <a:lnTo>
                  <a:pt x="9355" y="505804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31613" y="0"/>
          <a:ext cx="3080774" cy="1492250"/>
        </p:xfrm>
        <a:graphic>
          <a:graphicData uri="http://schemas.openxmlformats.org/presentationml/2006/ole">
            <p:oleObj spid="_x0000_s1026" name="Equation" r:id="rId4" imgW="812520" imgH="393480" progId="Equation.3">
              <p:embed/>
            </p:oleObj>
          </a:graphicData>
        </a:graphic>
      </p:graphicFrame>
      <p:sp>
        <p:nvSpPr>
          <p:cNvPr id="3" name="SMARTPenAnnotation794"/>
          <p:cNvSpPr/>
          <p:nvPr/>
        </p:nvSpPr>
        <p:spPr>
          <a:xfrm>
            <a:off x="4186237" y="1321369"/>
            <a:ext cx="300039" cy="58804"/>
          </a:xfrm>
          <a:custGeom>
            <a:avLst/>
            <a:gdLst/>
            <a:ahLst/>
            <a:cxnLst/>
            <a:rect l="0" t="0" r="0" b="0"/>
            <a:pathLst>
              <a:path w="300039" h="58804">
                <a:moveTo>
                  <a:pt x="0" y="58803"/>
                </a:moveTo>
                <a:lnTo>
                  <a:pt x="9102" y="58803"/>
                </a:lnTo>
                <a:lnTo>
                  <a:pt x="14640" y="57850"/>
                </a:lnTo>
                <a:lnTo>
                  <a:pt x="21191" y="56263"/>
                </a:lnTo>
                <a:lnTo>
                  <a:pt x="28414" y="54252"/>
                </a:lnTo>
                <a:lnTo>
                  <a:pt x="36088" y="52912"/>
                </a:lnTo>
                <a:lnTo>
                  <a:pt x="44061" y="52018"/>
                </a:lnTo>
                <a:lnTo>
                  <a:pt x="52234" y="51422"/>
                </a:lnTo>
                <a:lnTo>
                  <a:pt x="59588" y="50072"/>
                </a:lnTo>
                <a:lnTo>
                  <a:pt x="66395" y="48220"/>
                </a:lnTo>
                <a:lnTo>
                  <a:pt x="72839" y="46033"/>
                </a:lnTo>
                <a:lnTo>
                  <a:pt x="80944" y="43622"/>
                </a:lnTo>
                <a:lnTo>
                  <a:pt x="109603" y="35678"/>
                </a:lnTo>
                <a:lnTo>
                  <a:pt x="127770" y="30110"/>
                </a:lnTo>
                <a:lnTo>
                  <a:pt x="148045" y="25387"/>
                </a:lnTo>
                <a:lnTo>
                  <a:pt x="208673" y="12519"/>
                </a:lnTo>
                <a:lnTo>
                  <a:pt x="232461" y="7945"/>
                </a:lnTo>
                <a:lnTo>
                  <a:pt x="250223" y="4895"/>
                </a:lnTo>
                <a:lnTo>
                  <a:pt x="274088" y="1506"/>
                </a:lnTo>
                <a:lnTo>
                  <a:pt x="281786" y="603"/>
                </a:lnTo>
                <a:lnTo>
                  <a:pt x="287869" y="0"/>
                </a:lnTo>
                <a:lnTo>
                  <a:pt x="291926" y="551"/>
                </a:lnTo>
                <a:lnTo>
                  <a:pt x="294629" y="1871"/>
                </a:lnTo>
                <a:lnTo>
                  <a:pt x="300038" y="73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5"/>
          <p:cNvSpPr/>
          <p:nvPr/>
        </p:nvSpPr>
        <p:spPr>
          <a:xfrm>
            <a:off x="4572000" y="1225867"/>
            <a:ext cx="60008" cy="291466"/>
          </a:xfrm>
          <a:custGeom>
            <a:avLst/>
            <a:gdLst/>
            <a:ahLst/>
            <a:cxnLst/>
            <a:rect l="0" t="0" r="0" b="0"/>
            <a:pathLst>
              <a:path w="60008" h="291466">
                <a:moveTo>
                  <a:pt x="0" y="0"/>
                </a:moveTo>
                <a:lnTo>
                  <a:pt x="0" y="31244"/>
                </a:lnTo>
                <a:lnTo>
                  <a:pt x="952" y="37022"/>
                </a:lnTo>
                <a:lnTo>
                  <a:pt x="2540" y="42779"/>
                </a:lnTo>
                <a:lnTo>
                  <a:pt x="4550" y="48522"/>
                </a:lnTo>
                <a:lnTo>
                  <a:pt x="4938" y="53303"/>
                </a:lnTo>
                <a:lnTo>
                  <a:pt x="4244" y="57443"/>
                </a:lnTo>
                <a:lnTo>
                  <a:pt x="2830" y="61155"/>
                </a:lnTo>
                <a:lnTo>
                  <a:pt x="1886" y="65535"/>
                </a:lnTo>
                <a:lnTo>
                  <a:pt x="1257" y="70360"/>
                </a:lnTo>
                <a:lnTo>
                  <a:pt x="838" y="75482"/>
                </a:lnTo>
                <a:lnTo>
                  <a:pt x="1511" y="83659"/>
                </a:lnTo>
                <a:lnTo>
                  <a:pt x="2912" y="93872"/>
                </a:lnTo>
                <a:lnTo>
                  <a:pt x="12005" y="149035"/>
                </a:lnTo>
                <a:lnTo>
                  <a:pt x="14671" y="161269"/>
                </a:lnTo>
                <a:lnTo>
                  <a:pt x="17400" y="171330"/>
                </a:lnTo>
                <a:lnTo>
                  <a:pt x="20172" y="179943"/>
                </a:lnTo>
                <a:lnTo>
                  <a:pt x="22973" y="189494"/>
                </a:lnTo>
                <a:lnTo>
                  <a:pt x="31466" y="220188"/>
                </a:lnTo>
                <a:lnTo>
                  <a:pt x="37162" y="238831"/>
                </a:lnTo>
                <a:lnTo>
                  <a:pt x="40967" y="247803"/>
                </a:lnTo>
                <a:lnTo>
                  <a:pt x="45408" y="256642"/>
                </a:lnTo>
                <a:lnTo>
                  <a:pt x="50275" y="265392"/>
                </a:lnTo>
                <a:lnTo>
                  <a:pt x="53519" y="272178"/>
                </a:lnTo>
                <a:lnTo>
                  <a:pt x="55681" y="277655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96"/>
          <p:cNvSpPr/>
          <p:nvPr/>
        </p:nvSpPr>
        <p:spPr>
          <a:xfrm>
            <a:off x="4692015" y="1261916"/>
            <a:ext cx="300000" cy="296935"/>
          </a:xfrm>
          <a:custGeom>
            <a:avLst/>
            <a:gdLst/>
            <a:ahLst/>
            <a:cxnLst/>
            <a:rect l="0" t="0" r="0" b="0"/>
            <a:pathLst>
              <a:path w="300000" h="296935">
                <a:moveTo>
                  <a:pt x="51435" y="6814"/>
                </a:moveTo>
                <a:lnTo>
                  <a:pt x="51435" y="1875"/>
                </a:lnTo>
                <a:lnTo>
                  <a:pt x="51435" y="3984"/>
                </a:lnTo>
                <a:lnTo>
                  <a:pt x="50482" y="4927"/>
                </a:lnTo>
                <a:lnTo>
                  <a:pt x="48895" y="5556"/>
                </a:lnTo>
                <a:lnTo>
                  <a:pt x="46884" y="5975"/>
                </a:lnTo>
                <a:lnTo>
                  <a:pt x="45543" y="7207"/>
                </a:lnTo>
                <a:lnTo>
                  <a:pt x="44649" y="8981"/>
                </a:lnTo>
                <a:lnTo>
                  <a:pt x="42704" y="15397"/>
                </a:lnTo>
                <a:lnTo>
                  <a:pt x="38664" y="27773"/>
                </a:lnTo>
                <a:lnTo>
                  <a:pt x="36254" y="33169"/>
                </a:lnTo>
                <a:lnTo>
                  <a:pt x="31035" y="41705"/>
                </a:lnTo>
                <a:lnTo>
                  <a:pt x="28310" y="47219"/>
                </a:lnTo>
                <a:lnTo>
                  <a:pt x="25541" y="53753"/>
                </a:lnTo>
                <a:lnTo>
                  <a:pt x="22742" y="60967"/>
                </a:lnTo>
                <a:lnTo>
                  <a:pt x="20876" y="67681"/>
                </a:lnTo>
                <a:lnTo>
                  <a:pt x="19633" y="74062"/>
                </a:lnTo>
                <a:lnTo>
                  <a:pt x="18803" y="80221"/>
                </a:lnTo>
                <a:lnTo>
                  <a:pt x="18250" y="88137"/>
                </a:lnTo>
                <a:lnTo>
                  <a:pt x="17882" y="97224"/>
                </a:lnTo>
                <a:lnTo>
                  <a:pt x="17636" y="107092"/>
                </a:lnTo>
                <a:lnTo>
                  <a:pt x="18425" y="117481"/>
                </a:lnTo>
                <a:lnTo>
                  <a:pt x="19903" y="128217"/>
                </a:lnTo>
                <a:lnTo>
                  <a:pt x="21841" y="139184"/>
                </a:lnTo>
                <a:lnTo>
                  <a:pt x="24085" y="148401"/>
                </a:lnTo>
                <a:lnTo>
                  <a:pt x="26534" y="156450"/>
                </a:lnTo>
                <a:lnTo>
                  <a:pt x="34532" y="179420"/>
                </a:lnTo>
                <a:lnTo>
                  <a:pt x="50318" y="226435"/>
                </a:lnTo>
                <a:lnTo>
                  <a:pt x="54501" y="237048"/>
                </a:lnTo>
                <a:lnTo>
                  <a:pt x="58241" y="245075"/>
                </a:lnTo>
                <a:lnTo>
                  <a:pt x="61687" y="251380"/>
                </a:lnTo>
                <a:lnTo>
                  <a:pt x="65889" y="256535"/>
                </a:lnTo>
                <a:lnTo>
                  <a:pt x="70597" y="260925"/>
                </a:lnTo>
                <a:lnTo>
                  <a:pt x="75639" y="264803"/>
                </a:lnTo>
                <a:lnTo>
                  <a:pt x="80906" y="268342"/>
                </a:lnTo>
                <a:lnTo>
                  <a:pt x="86322" y="271653"/>
                </a:lnTo>
                <a:lnTo>
                  <a:pt x="91838" y="274813"/>
                </a:lnTo>
                <a:lnTo>
                  <a:pt x="103047" y="280865"/>
                </a:lnTo>
                <a:lnTo>
                  <a:pt x="108703" y="283812"/>
                </a:lnTo>
                <a:lnTo>
                  <a:pt x="114378" y="285777"/>
                </a:lnTo>
                <a:lnTo>
                  <a:pt x="120067" y="287086"/>
                </a:lnTo>
                <a:lnTo>
                  <a:pt x="125765" y="287960"/>
                </a:lnTo>
                <a:lnTo>
                  <a:pt x="134635" y="291470"/>
                </a:lnTo>
                <a:lnTo>
                  <a:pt x="138334" y="293739"/>
                </a:lnTo>
                <a:lnTo>
                  <a:pt x="147524" y="296261"/>
                </a:lnTo>
                <a:lnTo>
                  <a:pt x="152642" y="296934"/>
                </a:lnTo>
                <a:lnTo>
                  <a:pt x="157959" y="296429"/>
                </a:lnTo>
                <a:lnTo>
                  <a:pt x="163408" y="295141"/>
                </a:lnTo>
                <a:lnTo>
                  <a:pt x="190393" y="286229"/>
                </a:lnTo>
                <a:lnTo>
                  <a:pt x="197414" y="283578"/>
                </a:lnTo>
                <a:lnTo>
                  <a:pt x="203999" y="280858"/>
                </a:lnTo>
                <a:lnTo>
                  <a:pt x="210294" y="278092"/>
                </a:lnTo>
                <a:lnTo>
                  <a:pt x="222369" y="272479"/>
                </a:lnTo>
                <a:lnTo>
                  <a:pt x="228256" y="269649"/>
                </a:lnTo>
                <a:lnTo>
                  <a:pt x="234085" y="265857"/>
                </a:lnTo>
                <a:lnTo>
                  <a:pt x="239877" y="261424"/>
                </a:lnTo>
                <a:lnTo>
                  <a:pt x="245643" y="256564"/>
                </a:lnTo>
                <a:lnTo>
                  <a:pt x="254589" y="248624"/>
                </a:lnTo>
                <a:lnTo>
                  <a:pt x="261741" y="240967"/>
                </a:lnTo>
                <a:lnTo>
                  <a:pt x="264981" y="236259"/>
                </a:lnTo>
                <a:lnTo>
                  <a:pt x="268094" y="231214"/>
                </a:lnTo>
                <a:lnTo>
                  <a:pt x="281577" y="210463"/>
                </a:lnTo>
                <a:lnTo>
                  <a:pt x="284872" y="203540"/>
                </a:lnTo>
                <a:lnTo>
                  <a:pt x="287070" y="197019"/>
                </a:lnTo>
                <a:lnTo>
                  <a:pt x="288535" y="190767"/>
                </a:lnTo>
                <a:lnTo>
                  <a:pt x="290464" y="184694"/>
                </a:lnTo>
                <a:lnTo>
                  <a:pt x="292702" y="178741"/>
                </a:lnTo>
                <a:lnTo>
                  <a:pt x="295148" y="172867"/>
                </a:lnTo>
                <a:lnTo>
                  <a:pt x="296777" y="166093"/>
                </a:lnTo>
                <a:lnTo>
                  <a:pt x="297864" y="158720"/>
                </a:lnTo>
                <a:lnTo>
                  <a:pt x="298588" y="150947"/>
                </a:lnTo>
                <a:lnTo>
                  <a:pt x="299071" y="143860"/>
                </a:lnTo>
                <a:lnTo>
                  <a:pt x="299393" y="137230"/>
                </a:lnTo>
                <a:lnTo>
                  <a:pt x="299751" y="124784"/>
                </a:lnTo>
                <a:lnTo>
                  <a:pt x="299999" y="90952"/>
                </a:lnTo>
                <a:lnTo>
                  <a:pt x="298107" y="81956"/>
                </a:lnTo>
                <a:lnTo>
                  <a:pt x="294940" y="72148"/>
                </a:lnTo>
                <a:lnTo>
                  <a:pt x="290925" y="61800"/>
                </a:lnTo>
                <a:lnTo>
                  <a:pt x="286342" y="52996"/>
                </a:lnTo>
                <a:lnTo>
                  <a:pt x="281382" y="45222"/>
                </a:lnTo>
                <a:lnTo>
                  <a:pt x="276170" y="38134"/>
                </a:lnTo>
                <a:lnTo>
                  <a:pt x="270791" y="32456"/>
                </a:lnTo>
                <a:lnTo>
                  <a:pt x="265300" y="27719"/>
                </a:lnTo>
                <a:lnTo>
                  <a:pt x="259733" y="23608"/>
                </a:lnTo>
                <a:lnTo>
                  <a:pt x="253166" y="19915"/>
                </a:lnTo>
                <a:lnTo>
                  <a:pt x="245929" y="16500"/>
                </a:lnTo>
                <a:lnTo>
                  <a:pt x="238248" y="13271"/>
                </a:lnTo>
                <a:lnTo>
                  <a:pt x="230269" y="10166"/>
                </a:lnTo>
                <a:lnTo>
                  <a:pt x="213784" y="4176"/>
                </a:lnTo>
                <a:lnTo>
                  <a:pt x="205388" y="2198"/>
                </a:lnTo>
                <a:lnTo>
                  <a:pt x="196933" y="879"/>
                </a:lnTo>
                <a:lnTo>
                  <a:pt x="188438" y="0"/>
                </a:lnTo>
                <a:lnTo>
                  <a:pt x="178965" y="366"/>
                </a:lnTo>
                <a:lnTo>
                  <a:pt x="168840" y="1563"/>
                </a:lnTo>
                <a:lnTo>
                  <a:pt x="158280" y="3313"/>
                </a:lnTo>
                <a:lnTo>
                  <a:pt x="146477" y="4480"/>
                </a:lnTo>
                <a:lnTo>
                  <a:pt x="133847" y="5258"/>
                </a:lnTo>
                <a:lnTo>
                  <a:pt x="120663" y="5776"/>
                </a:lnTo>
                <a:lnTo>
                  <a:pt x="108064" y="7075"/>
                </a:lnTo>
                <a:lnTo>
                  <a:pt x="95855" y="8893"/>
                </a:lnTo>
                <a:lnTo>
                  <a:pt x="83906" y="11057"/>
                </a:lnTo>
                <a:lnTo>
                  <a:pt x="73082" y="13453"/>
                </a:lnTo>
                <a:lnTo>
                  <a:pt x="0" y="325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7"/>
          <p:cNvSpPr/>
          <p:nvPr/>
        </p:nvSpPr>
        <p:spPr>
          <a:xfrm>
            <a:off x="5514975" y="1423035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0"/>
                </a:moveTo>
                <a:lnTo>
                  <a:pt x="59160" y="4550"/>
                </a:lnTo>
                <a:lnTo>
                  <a:pt x="90875" y="5891"/>
                </a:lnTo>
                <a:lnTo>
                  <a:pt x="240029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8"/>
          <p:cNvSpPr/>
          <p:nvPr/>
        </p:nvSpPr>
        <p:spPr>
          <a:xfrm>
            <a:off x="5823584" y="1303019"/>
            <a:ext cx="94299" cy="317184"/>
          </a:xfrm>
          <a:custGeom>
            <a:avLst/>
            <a:gdLst/>
            <a:ahLst/>
            <a:cxnLst/>
            <a:rect l="0" t="0" r="0" b="0"/>
            <a:pathLst>
              <a:path w="94299" h="317184">
                <a:moveTo>
                  <a:pt x="0" y="0"/>
                </a:moveTo>
                <a:lnTo>
                  <a:pt x="0" y="13653"/>
                </a:lnTo>
                <a:lnTo>
                  <a:pt x="953" y="21485"/>
                </a:lnTo>
                <a:lnTo>
                  <a:pt x="2541" y="30516"/>
                </a:lnTo>
                <a:lnTo>
                  <a:pt x="4552" y="40347"/>
                </a:lnTo>
                <a:lnTo>
                  <a:pt x="6844" y="49758"/>
                </a:lnTo>
                <a:lnTo>
                  <a:pt x="9325" y="58890"/>
                </a:lnTo>
                <a:lnTo>
                  <a:pt x="11932" y="67835"/>
                </a:lnTo>
                <a:lnTo>
                  <a:pt x="15575" y="78561"/>
                </a:lnTo>
                <a:lnTo>
                  <a:pt x="24702" y="103179"/>
                </a:lnTo>
                <a:lnTo>
                  <a:pt x="40189" y="150315"/>
                </a:lnTo>
                <a:lnTo>
                  <a:pt x="49653" y="180220"/>
                </a:lnTo>
                <a:lnTo>
                  <a:pt x="56915" y="202062"/>
                </a:lnTo>
                <a:lnTo>
                  <a:pt x="62709" y="218528"/>
                </a:lnTo>
                <a:lnTo>
                  <a:pt x="67523" y="231411"/>
                </a:lnTo>
                <a:lnTo>
                  <a:pt x="70733" y="241904"/>
                </a:lnTo>
                <a:lnTo>
                  <a:pt x="72873" y="250804"/>
                </a:lnTo>
                <a:lnTo>
                  <a:pt x="74300" y="258643"/>
                </a:lnTo>
                <a:lnTo>
                  <a:pt x="76203" y="266726"/>
                </a:lnTo>
                <a:lnTo>
                  <a:pt x="78425" y="274973"/>
                </a:lnTo>
                <a:lnTo>
                  <a:pt x="80859" y="283328"/>
                </a:lnTo>
                <a:lnTo>
                  <a:pt x="83433" y="290803"/>
                </a:lnTo>
                <a:lnTo>
                  <a:pt x="86103" y="297691"/>
                </a:lnTo>
                <a:lnTo>
                  <a:pt x="94298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9"/>
          <p:cNvSpPr/>
          <p:nvPr/>
        </p:nvSpPr>
        <p:spPr>
          <a:xfrm>
            <a:off x="6012672" y="1277302"/>
            <a:ext cx="299239" cy="308419"/>
          </a:xfrm>
          <a:custGeom>
            <a:avLst/>
            <a:gdLst/>
            <a:ahLst/>
            <a:cxnLst/>
            <a:rect l="0" t="0" r="0" b="0"/>
            <a:pathLst>
              <a:path w="299239" h="308419">
                <a:moveTo>
                  <a:pt x="85232" y="42863"/>
                </a:moveTo>
                <a:lnTo>
                  <a:pt x="76131" y="38312"/>
                </a:lnTo>
                <a:lnTo>
                  <a:pt x="69123" y="36078"/>
                </a:lnTo>
                <a:lnTo>
                  <a:pt x="65920" y="35482"/>
                </a:lnTo>
                <a:lnTo>
                  <a:pt x="63785" y="36037"/>
                </a:lnTo>
                <a:lnTo>
                  <a:pt x="62362" y="37360"/>
                </a:lnTo>
                <a:lnTo>
                  <a:pt x="61413" y="39194"/>
                </a:lnTo>
                <a:lnTo>
                  <a:pt x="55278" y="46312"/>
                </a:lnTo>
                <a:lnTo>
                  <a:pt x="47155" y="55826"/>
                </a:lnTo>
                <a:lnTo>
                  <a:pt x="43655" y="61030"/>
                </a:lnTo>
                <a:lnTo>
                  <a:pt x="40369" y="66404"/>
                </a:lnTo>
                <a:lnTo>
                  <a:pt x="34179" y="74915"/>
                </a:lnTo>
                <a:lnTo>
                  <a:pt x="31194" y="78519"/>
                </a:lnTo>
                <a:lnTo>
                  <a:pt x="27878" y="85062"/>
                </a:lnTo>
                <a:lnTo>
                  <a:pt x="25452" y="92098"/>
                </a:lnTo>
                <a:lnTo>
                  <a:pt x="21198" y="101575"/>
                </a:lnTo>
                <a:lnTo>
                  <a:pt x="18731" y="108674"/>
                </a:lnTo>
                <a:lnTo>
                  <a:pt x="16133" y="117217"/>
                </a:lnTo>
                <a:lnTo>
                  <a:pt x="13449" y="126722"/>
                </a:lnTo>
                <a:lnTo>
                  <a:pt x="10707" y="134011"/>
                </a:lnTo>
                <a:lnTo>
                  <a:pt x="7926" y="139824"/>
                </a:lnTo>
                <a:lnTo>
                  <a:pt x="5120" y="144651"/>
                </a:lnTo>
                <a:lnTo>
                  <a:pt x="3249" y="149774"/>
                </a:lnTo>
                <a:lnTo>
                  <a:pt x="2002" y="155094"/>
                </a:lnTo>
                <a:lnTo>
                  <a:pt x="1170" y="160546"/>
                </a:lnTo>
                <a:lnTo>
                  <a:pt x="616" y="167038"/>
                </a:lnTo>
                <a:lnTo>
                  <a:pt x="247" y="174224"/>
                </a:lnTo>
                <a:lnTo>
                  <a:pt x="0" y="181872"/>
                </a:lnTo>
                <a:lnTo>
                  <a:pt x="788" y="191733"/>
                </a:lnTo>
                <a:lnTo>
                  <a:pt x="2267" y="203069"/>
                </a:lnTo>
                <a:lnTo>
                  <a:pt x="4204" y="215390"/>
                </a:lnTo>
                <a:lnTo>
                  <a:pt x="7402" y="227413"/>
                </a:lnTo>
                <a:lnTo>
                  <a:pt x="11438" y="239239"/>
                </a:lnTo>
                <a:lnTo>
                  <a:pt x="16034" y="250932"/>
                </a:lnTo>
                <a:lnTo>
                  <a:pt x="21002" y="259681"/>
                </a:lnTo>
                <a:lnTo>
                  <a:pt x="26220" y="266465"/>
                </a:lnTo>
                <a:lnTo>
                  <a:pt x="48281" y="288749"/>
                </a:lnTo>
                <a:lnTo>
                  <a:pt x="53931" y="293465"/>
                </a:lnTo>
                <a:lnTo>
                  <a:pt x="59602" y="297561"/>
                </a:lnTo>
                <a:lnTo>
                  <a:pt x="65288" y="301244"/>
                </a:lnTo>
                <a:lnTo>
                  <a:pt x="71936" y="303699"/>
                </a:lnTo>
                <a:lnTo>
                  <a:pt x="79226" y="305336"/>
                </a:lnTo>
                <a:lnTo>
                  <a:pt x="86943" y="306427"/>
                </a:lnTo>
                <a:lnTo>
                  <a:pt x="93993" y="307155"/>
                </a:lnTo>
                <a:lnTo>
                  <a:pt x="100598" y="307640"/>
                </a:lnTo>
                <a:lnTo>
                  <a:pt x="106906" y="307963"/>
                </a:lnTo>
                <a:lnTo>
                  <a:pt x="118995" y="308323"/>
                </a:lnTo>
                <a:lnTo>
                  <a:pt x="124886" y="308418"/>
                </a:lnTo>
                <a:lnTo>
                  <a:pt x="130718" y="307530"/>
                </a:lnTo>
                <a:lnTo>
                  <a:pt x="136511" y="305985"/>
                </a:lnTo>
                <a:lnTo>
                  <a:pt x="142279" y="304002"/>
                </a:lnTo>
                <a:lnTo>
                  <a:pt x="148028" y="302681"/>
                </a:lnTo>
                <a:lnTo>
                  <a:pt x="153767" y="301800"/>
                </a:lnTo>
                <a:lnTo>
                  <a:pt x="159497" y="301212"/>
                </a:lnTo>
                <a:lnTo>
                  <a:pt x="167127" y="298916"/>
                </a:lnTo>
                <a:lnTo>
                  <a:pt x="176024" y="295480"/>
                </a:lnTo>
                <a:lnTo>
                  <a:pt x="194164" y="287534"/>
                </a:lnTo>
                <a:lnTo>
                  <a:pt x="208577" y="280828"/>
                </a:lnTo>
                <a:lnTo>
                  <a:pt x="227401" y="271698"/>
                </a:lnTo>
                <a:lnTo>
                  <a:pt x="234304" y="266857"/>
                </a:lnTo>
                <a:lnTo>
                  <a:pt x="241763" y="260772"/>
                </a:lnTo>
                <a:lnTo>
                  <a:pt x="249594" y="253858"/>
                </a:lnTo>
                <a:lnTo>
                  <a:pt x="256719" y="246391"/>
                </a:lnTo>
                <a:lnTo>
                  <a:pt x="263375" y="238556"/>
                </a:lnTo>
                <a:lnTo>
                  <a:pt x="269717" y="230475"/>
                </a:lnTo>
                <a:lnTo>
                  <a:pt x="275849" y="222230"/>
                </a:lnTo>
                <a:lnTo>
                  <a:pt x="287744" y="205449"/>
                </a:lnTo>
                <a:lnTo>
                  <a:pt x="291677" y="197926"/>
                </a:lnTo>
                <a:lnTo>
                  <a:pt x="294300" y="191006"/>
                </a:lnTo>
                <a:lnTo>
                  <a:pt x="296048" y="184487"/>
                </a:lnTo>
                <a:lnTo>
                  <a:pt x="297214" y="177284"/>
                </a:lnTo>
                <a:lnTo>
                  <a:pt x="297991" y="169624"/>
                </a:lnTo>
                <a:lnTo>
                  <a:pt x="298509" y="161660"/>
                </a:lnTo>
                <a:lnTo>
                  <a:pt x="299084" y="147732"/>
                </a:lnTo>
                <a:lnTo>
                  <a:pt x="299238" y="141350"/>
                </a:lnTo>
                <a:lnTo>
                  <a:pt x="298388" y="133286"/>
                </a:lnTo>
                <a:lnTo>
                  <a:pt x="296869" y="124100"/>
                </a:lnTo>
                <a:lnTo>
                  <a:pt x="294903" y="114166"/>
                </a:lnTo>
                <a:lnTo>
                  <a:pt x="292641" y="106591"/>
                </a:lnTo>
                <a:lnTo>
                  <a:pt x="290179" y="100588"/>
                </a:lnTo>
                <a:lnTo>
                  <a:pt x="287586" y="95634"/>
                </a:lnTo>
                <a:lnTo>
                  <a:pt x="283952" y="89473"/>
                </a:lnTo>
                <a:lnTo>
                  <a:pt x="274835" y="75008"/>
                </a:lnTo>
                <a:lnTo>
                  <a:pt x="268784" y="68103"/>
                </a:lnTo>
                <a:lnTo>
                  <a:pt x="261893" y="61595"/>
                </a:lnTo>
                <a:lnTo>
                  <a:pt x="254441" y="55351"/>
                </a:lnTo>
                <a:lnTo>
                  <a:pt x="246616" y="49283"/>
                </a:lnTo>
                <a:lnTo>
                  <a:pt x="238541" y="43333"/>
                </a:lnTo>
                <a:lnTo>
                  <a:pt x="230301" y="37461"/>
                </a:lnTo>
                <a:lnTo>
                  <a:pt x="222902" y="32594"/>
                </a:lnTo>
                <a:lnTo>
                  <a:pt x="216065" y="28397"/>
                </a:lnTo>
                <a:lnTo>
                  <a:pt x="209602" y="24646"/>
                </a:lnTo>
                <a:lnTo>
                  <a:pt x="200530" y="21193"/>
                </a:lnTo>
                <a:lnTo>
                  <a:pt x="189720" y="17939"/>
                </a:lnTo>
                <a:lnTo>
                  <a:pt x="177751" y="14817"/>
                </a:lnTo>
                <a:lnTo>
                  <a:pt x="165961" y="12735"/>
                </a:lnTo>
                <a:lnTo>
                  <a:pt x="154292" y="11348"/>
                </a:lnTo>
                <a:lnTo>
                  <a:pt x="142702" y="10423"/>
                </a:lnTo>
                <a:lnTo>
                  <a:pt x="133071" y="8853"/>
                </a:lnTo>
                <a:lnTo>
                  <a:pt x="124745" y="6855"/>
                </a:lnTo>
                <a:lnTo>
                  <a:pt x="852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00"/>
          <p:cNvSpPr/>
          <p:nvPr/>
        </p:nvSpPr>
        <p:spPr>
          <a:xfrm>
            <a:off x="3509009" y="1988992"/>
            <a:ext cx="358287" cy="282578"/>
          </a:xfrm>
          <a:custGeom>
            <a:avLst/>
            <a:gdLst/>
            <a:ahLst/>
            <a:cxnLst/>
            <a:rect l="0" t="0" r="0" b="0"/>
            <a:pathLst>
              <a:path w="358287" h="282578">
                <a:moveTo>
                  <a:pt x="68580" y="68408"/>
                </a:moveTo>
                <a:lnTo>
                  <a:pt x="73132" y="59306"/>
                </a:lnTo>
                <a:lnTo>
                  <a:pt x="75366" y="52297"/>
                </a:lnTo>
                <a:lnTo>
                  <a:pt x="75962" y="49095"/>
                </a:lnTo>
                <a:lnTo>
                  <a:pt x="77311" y="46960"/>
                </a:lnTo>
                <a:lnTo>
                  <a:pt x="79163" y="45537"/>
                </a:lnTo>
                <a:lnTo>
                  <a:pt x="85666" y="42050"/>
                </a:lnTo>
                <a:lnTo>
                  <a:pt x="98082" y="34151"/>
                </a:lnTo>
                <a:lnTo>
                  <a:pt x="108045" y="29370"/>
                </a:lnTo>
                <a:lnTo>
                  <a:pt x="112035" y="28095"/>
                </a:lnTo>
                <a:lnTo>
                  <a:pt x="174080" y="9771"/>
                </a:lnTo>
                <a:lnTo>
                  <a:pt x="184634" y="6456"/>
                </a:lnTo>
                <a:lnTo>
                  <a:pt x="194527" y="4247"/>
                </a:lnTo>
                <a:lnTo>
                  <a:pt x="203980" y="2774"/>
                </a:lnTo>
                <a:lnTo>
                  <a:pt x="213139" y="1792"/>
                </a:lnTo>
                <a:lnTo>
                  <a:pt x="221150" y="1137"/>
                </a:lnTo>
                <a:lnTo>
                  <a:pt x="228396" y="701"/>
                </a:lnTo>
                <a:lnTo>
                  <a:pt x="241527" y="216"/>
                </a:lnTo>
                <a:lnTo>
                  <a:pt x="253713" y="0"/>
                </a:lnTo>
                <a:lnTo>
                  <a:pt x="260582" y="895"/>
                </a:lnTo>
                <a:lnTo>
                  <a:pt x="268019" y="2444"/>
                </a:lnTo>
                <a:lnTo>
                  <a:pt x="275835" y="4429"/>
                </a:lnTo>
                <a:lnTo>
                  <a:pt x="281998" y="5753"/>
                </a:lnTo>
                <a:lnTo>
                  <a:pt x="291385" y="7224"/>
                </a:lnTo>
                <a:lnTo>
                  <a:pt x="301272" y="12957"/>
                </a:lnTo>
                <a:lnTo>
                  <a:pt x="306576" y="17153"/>
                </a:lnTo>
                <a:lnTo>
                  <a:pt x="310112" y="21855"/>
                </a:lnTo>
                <a:lnTo>
                  <a:pt x="312469" y="26895"/>
                </a:lnTo>
                <a:lnTo>
                  <a:pt x="314040" y="32160"/>
                </a:lnTo>
                <a:lnTo>
                  <a:pt x="314135" y="36623"/>
                </a:lnTo>
                <a:lnTo>
                  <a:pt x="313246" y="40550"/>
                </a:lnTo>
                <a:lnTo>
                  <a:pt x="309718" y="47454"/>
                </a:lnTo>
                <a:lnTo>
                  <a:pt x="297152" y="64727"/>
                </a:lnTo>
                <a:lnTo>
                  <a:pt x="292400" y="71669"/>
                </a:lnTo>
                <a:lnTo>
                  <a:pt x="287326" y="77249"/>
                </a:lnTo>
                <a:lnTo>
                  <a:pt x="276608" y="85990"/>
                </a:lnTo>
                <a:lnTo>
                  <a:pt x="262955" y="95589"/>
                </a:lnTo>
                <a:lnTo>
                  <a:pt x="255313" y="100816"/>
                </a:lnTo>
                <a:lnTo>
                  <a:pt x="247361" y="105253"/>
                </a:lnTo>
                <a:lnTo>
                  <a:pt x="239203" y="109164"/>
                </a:lnTo>
                <a:lnTo>
                  <a:pt x="220612" y="117001"/>
                </a:lnTo>
                <a:lnTo>
                  <a:pt x="186229" y="131172"/>
                </a:lnTo>
                <a:lnTo>
                  <a:pt x="169764" y="138530"/>
                </a:lnTo>
                <a:lnTo>
                  <a:pt x="165563" y="139921"/>
                </a:lnTo>
                <a:lnTo>
                  <a:pt x="163716" y="139896"/>
                </a:lnTo>
                <a:lnTo>
                  <a:pt x="163436" y="138926"/>
                </a:lnTo>
                <a:lnTo>
                  <a:pt x="164203" y="138280"/>
                </a:lnTo>
                <a:lnTo>
                  <a:pt x="167594" y="137562"/>
                </a:lnTo>
                <a:lnTo>
                  <a:pt x="174859" y="137158"/>
                </a:lnTo>
                <a:lnTo>
                  <a:pt x="177533" y="136149"/>
                </a:lnTo>
                <a:lnTo>
                  <a:pt x="183043" y="132487"/>
                </a:lnTo>
                <a:lnTo>
                  <a:pt x="188704" y="131130"/>
                </a:lnTo>
                <a:lnTo>
                  <a:pt x="196288" y="130225"/>
                </a:lnTo>
                <a:lnTo>
                  <a:pt x="205154" y="129622"/>
                </a:lnTo>
                <a:lnTo>
                  <a:pt x="216779" y="129219"/>
                </a:lnTo>
                <a:lnTo>
                  <a:pt x="244937" y="128773"/>
                </a:lnTo>
                <a:lnTo>
                  <a:pt x="255684" y="129606"/>
                </a:lnTo>
                <a:lnTo>
                  <a:pt x="263801" y="131114"/>
                </a:lnTo>
                <a:lnTo>
                  <a:pt x="270165" y="133072"/>
                </a:lnTo>
                <a:lnTo>
                  <a:pt x="276313" y="134377"/>
                </a:lnTo>
                <a:lnTo>
                  <a:pt x="282316" y="135247"/>
                </a:lnTo>
                <a:lnTo>
                  <a:pt x="288223" y="135827"/>
                </a:lnTo>
                <a:lnTo>
                  <a:pt x="293114" y="138119"/>
                </a:lnTo>
                <a:lnTo>
                  <a:pt x="297327" y="141552"/>
                </a:lnTo>
                <a:lnTo>
                  <a:pt x="301088" y="145746"/>
                </a:lnTo>
                <a:lnTo>
                  <a:pt x="306453" y="149494"/>
                </a:lnTo>
                <a:lnTo>
                  <a:pt x="312887" y="152945"/>
                </a:lnTo>
                <a:lnTo>
                  <a:pt x="320035" y="156198"/>
                </a:lnTo>
                <a:lnTo>
                  <a:pt x="325751" y="160272"/>
                </a:lnTo>
                <a:lnTo>
                  <a:pt x="330515" y="164893"/>
                </a:lnTo>
                <a:lnTo>
                  <a:pt x="334643" y="169879"/>
                </a:lnTo>
                <a:lnTo>
                  <a:pt x="341771" y="177958"/>
                </a:lnTo>
                <a:lnTo>
                  <a:pt x="348113" y="185677"/>
                </a:lnTo>
                <a:lnTo>
                  <a:pt x="351138" y="190402"/>
                </a:lnTo>
                <a:lnTo>
                  <a:pt x="354107" y="195457"/>
                </a:lnTo>
                <a:lnTo>
                  <a:pt x="356087" y="200732"/>
                </a:lnTo>
                <a:lnTo>
                  <a:pt x="357406" y="206154"/>
                </a:lnTo>
                <a:lnTo>
                  <a:pt x="358286" y="211674"/>
                </a:lnTo>
                <a:lnTo>
                  <a:pt x="356967" y="217258"/>
                </a:lnTo>
                <a:lnTo>
                  <a:pt x="354183" y="222886"/>
                </a:lnTo>
                <a:lnTo>
                  <a:pt x="350422" y="228543"/>
                </a:lnTo>
                <a:lnTo>
                  <a:pt x="343704" y="237369"/>
                </a:lnTo>
                <a:lnTo>
                  <a:pt x="335638" y="245419"/>
                </a:lnTo>
                <a:lnTo>
                  <a:pt x="329486" y="250233"/>
                </a:lnTo>
                <a:lnTo>
                  <a:pt x="322528" y="255347"/>
                </a:lnTo>
                <a:lnTo>
                  <a:pt x="315984" y="258756"/>
                </a:lnTo>
                <a:lnTo>
                  <a:pt x="309716" y="261029"/>
                </a:lnTo>
                <a:lnTo>
                  <a:pt x="303633" y="262544"/>
                </a:lnTo>
                <a:lnTo>
                  <a:pt x="297672" y="264507"/>
                </a:lnTo>
                <a:lnTo>
                  <a:pt x="291793" y="266768"/>
                </a:lnTo>
                <a:lnTo>
                  <a:pt x="285969" y="269228"/>
                </a:lnTo>
                <a:lnTo>
                  <a:pt x="277324" y="271820"/>
                </a:lnTo>
                <a:lnTo>
                  <a:pt x="266798" y="274501"/>
                </a:lnTo>
                <a:lnTo>
                  <a:pt x="255018" y="277240"/>
                </a:lnTo>
                <a:lnTo>
                  <a:pt x="244307" y="279067"/>
                </a:lnTo>
                <a:lnTo>
                  <a:pt x="234309" y="280285"/>
                </a:lnTo>
                <a:lnTo>
                  <a:pt x="224786" y="281096"/>
                </a:lnTo>
                <a:lnTo>
                  <a:pt x="213675" y="281638"/>
                </a:lnTo>
                <a:lnTo>
                  <a:pt x="188630" y="282239"/>
                </a:lnTo>
                <a:lnTo>
                  <a:pt x="156855" y="282577"/>
                </a:lnTo>
                <a:lnTo>
                  <a:pt x="146481" y="281673"/>
                </a:lnTo>
                <a:lnTo>
                  <a:pt x="135754" y="280117"/>
                </a:lnTo>
                <a:lnTo>
                  <a:pt x="124793" y="278127"/>
                </a:lnTo>
                <a:lnTo>
                  <a:pt x="114628" y="275848"/>
                </a:lnTo>
                <a:lnTo>
                  <a:pt x="104994" y="273376"/>
                </a:lnTo>
                <a:lnTo>
                  <a:pt x="95713" y="270776"/>
                </a:lnTo>
                <a:lnTo>
                  <a:pt x="83812" y="268090"/>
                </a:lnTo>
                <a:lnTo>
                  <a:pt x="70162" y="265347"/>
                </a:lnTo>
                <a:lnTo>
                  <a:pt x="0" y="248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01"/>
          <p:cNvSpPr/>
          <p:nvPr/>
        </p:nvSpPr>
        <p:spPr>
          <a:xfrm>
            <a:off x="3388995" y="2288857"/>
            <a:ext cx="694373" cy="58694"/>
          </a:xfrm>
          <a:custGeom>
            <a:avLst/>
            <a:gdLst/>
            <a:ahLst/>
            <a:cxnLst/>
            <a:rect l="0" t="0" r="0" b="0"/>
            <a:pathLst>
              <a:path w="694373" h="58694">
                <a:moveTo>
                  <a:pt x="0" y="25718"/>
                </a:moveTo>
                <a:lnTo>
                  <a:pt x="9101" y="34819"/>
                </a:lnTo>
                <a:lnTo>
                  <a:pt x="12735" y="37500"/>
                </a:lnTo>
                <a:lnTo>
                  <a:pt x="16110" y="39288"/>
                </a:lnTo>
                <a:lnTo>
                  <a:pt x="19312" y="40479"/>
                </a:lnTo>
                <a:lnTo>
                  <a:pt x="22399" y="42226"/>
                </a:lnTo>
                <a:lnTo>
                  <a:pt x="25410" y="44343"/>
                </a:lnTo>
                <a:lnTo>
                  <a:pt x="28370" y="46707"/>
                </a:lnTo>
                <a:lnTo>
                  <a:pt x="32248" y="48283"/>
                </a:lnTo>
                <a:lnTo>
                  <a:pt x="41637" y="50034"/>
                </a:lnTo>
                <a:lnTo>
                  <a:pt x="46808" y="51454"/>
                </a:lnTo>
                <a:lnTo>
                  <a:pt x="52160" y="53352"/>
                </a:lnTo>
                <a:lnTo>
                  <a:pt x="57633" y="55571"/>
                </a:lnTo>
                <a:lnTo>
                  <a:pt x="63187" y="57050"/>
                </a:lnTo>
                <a:lnTo>
                  <a:pt x="74438" y="58693"/>
                </a:lnTo>
                <a:lnTo>
                  <a:pt x="87725" y="58179"/>
                </a:lnTo>
                <a:lnTo>
                  <a:pt x="254073" y="46261"/>
                </a:lnTo>
                <a:lnTo>
                  <a:pt x="291991" y="44373"/>
                </a:lnTo>
                <a:lnTo>
                  <a:pt x="323248" y="41012"/>
                </a:lnTo>
                <a:lnTo>
                  <a:pt x="411318" y="29658"/>
                </a:lnTo>
                <a:lnTo>
                  <a:pt x="449472" y="25487"/>
                </a:lnTo>
                <a:lnTo>
                  <a:pt x="481575" y="22706"/>
                </a:lnTo>
                <a:lnTo>
                  <a:pt x="509645" y="20852"/>
                </a:lnTo>
                <a:lnTo>
                  <a:pt x="531216" y="18664"/>
                </a:lnTo>
                <a:lnTo>
                  <a:pt x="548454" y="16253"/>
                </a:lnTo>
                <a:lnTo>
                  <a:pt x="562803" y="13693"/>
                </a:lnTo>
                <a:lnTo>
                  <a:pt x="575226" y="11986"/>
                </a:lnTo>
                <a:lnTo>
                  <a:pt x="586367" y="10848"/>
                </a:lnTo>
                <a:lnTo>
                  <a:pt x="596651" y="10090"/>
                </a:lnTo>
                <a:lnTo>
                  <a:pt x="609222" y="8631"/>
                </a:lnTo>
                <a:lnTo>
                  <a:pt x="638430" y="4471"/>
                </a:lnTo>
                <a:lnTo>
                  <a:pt x="651363" y="2981"/>
                </a:lnTo>
                <a:lnTo>
                  <a:pt x="662841" y="1987"/>
                </a:lnTo>
                <a:lnTo>
                  <a:pt x="681311" y="883"/>
                </a:lnTo>
                <a:lnTo>
                  <a:pt x="6943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02"/>
          <p:cNvSpPr/>
          <p:nvPr/>
        </p:nvSpPr>
        <p:spPr>
          <a:xfrm>
            <a:off x="3577766" y="2426017"/>
            <a:ext cx="325580" cy="119824"/>
          </a:xfrm>
          <a:custGeom>
            <a:avLst/>
            <a:gdLst/>
            <a:ahLst/>
            <a:cxnLst/>
            <a:rect l="0" t="0" r="0" b="0"/>
            <a:pathLst>
              <a:path w="325580" h="119824">
                <a:moveTo>
                  <a:pt x="42686" y="0"/>
                </a:moveTo>
                <a:lnTo>
                  <a:pt x="38136" y="4551"/>
                </a:lnTo>
                <a:lnTo>
                  <a:pt x="36794" y="6844"/>
                </a:lnTo>
                <a:lnTo>
                  <a:pt x="35901" y="9325"/>
                </a:lnTo>
                <a:lnTo>
                  <a:pt x="35305" y="11932"/>
                </a:lnTo>
                <a:lnTo>
                  <a:pt x="33955" y="14622"/>
                </a:lnTo>
                <a:lnTo>
                  <a:pt x="32103" y="17368"/>
                </a:lnTo>
                <a:lnTo>
                  <a:pt x="29916" y="20151"/>
                </a:lnTo>
                <a:lnTo>
                  <a:pt x="26552" y="26769"/>
                </a:lnTo>
                <a:lnTo>
                  <a:pt x="22405" y="35944"/>
                </a:lnTo>
                <a:lnTo>
                  <a:pt x="17735" y="46823"/>
                </a:lnTo>
                <a:lnTo>
                  <a:pt x="13670" y="55028"/>
                </a:lnTo>
                <a:lnTo>
                  <a:pt x="10007" y="61450"/>
                </a:lnTo>
                <a:lnTo>
                  <a:pt x="6612" y="66684"/>
                </a:lnTo>
                <a:lnTo>
                  <a:pt x="4349" y="72079"/>
                </a:lnTo>
                <a:lnTo>
                  <a:pt x="2841" y="77580"/>
                </a:lnTo>
                <a:lnTo>
                  <a:pt x="1835" y="83153"/>
                </a:lnTo>
                <a:lnTo>
                  <a:pt x="1165" y="88773"/>
                </a:lnTo>
                <a:lnTo>
                  <a:pt x="718" y="94424"/>
                </a:lnTo>
                <a:lnTo>
                  <a:pt x="221" y="104831"/>
                </a:lnTo>
                <a:lnTo>
                  <a:pt x="0" y="112632"/>
                </a:lnTo>
                <a:lnTo>
                  <a:pt x="894" y="115093"/>
                </a:lnTo>
                <a:lnTo>
                  <a:pt x="2442" y="116734"/>
                </a:lnTo>
                <a:lnTo>
                  <a:pt x="4427" y="117827"/>
                </a:lnTo>
                <a:lnTo>
                  <a:pt x="9172" y="119043"/>
                </a:lnTo>
                <a:lnTo>
                  <a:pt x="15408" y="119583"/>
                </a:lnTo>
                <a:lnTo>
                  <a:pt x="24530" y="119823"/>
                </a:lnTo>
                <a:lnTo>
                  <a:pt x="29630" y="118935"/>
                </a:lnTo>
                <a:lnTo>
                  <a:pt x="34934" y="117390"/>
                </a:lnTo>
                <a:lnTo>
                  <a:pt x="40376" y="115407"/>
                </a:lnTo>
                <a:lnTo>
                  <a:pt x="45908" y="113133"/>
                </a:lnTo>
                <a:lnTo>
                  <a:pt x="51502" y="110665"/>
                </a:lnTo>
                <a:lnTo>
                  <a:pt x="57136" y="108066"/>
                </a:lnTo>
                <a:lnTo>
                  <a:pt x="65654" y="105382"/>
                </a:lnTo>
                <a:lnTo>
                  <a:pt x="76095" y="102640"/>
                </a:lnTo>
                <a:lnTo>
                  <a:pt x="122522" y="91394"/>
                </a:lnTo>
                <a:lnTo>
                  <a:pt x="133058" y="88552"/>
                </a:lnTo>
                <a:lnTo>
                  <a:pt x="152384" y="82854"/>
                </a:lnTo>
                <a:lnTo>
                  <a:pt x="165348" y="80001"/>
                </a:lnTo>
                <a:lnTo>
                  <a:pt x="180658" y="77147"/>
                </a:lnTo>
                <a:lnTo>
                  <a:pt x="197533" y="74291"/>
                </a:lnTo>
                <a:lnTo>
                  <a:pt x="213544" y="72387"/>
                </a:lnTo>
                <a:lnTo>
                  <a:pt x="228981" y="71118"/>
                </a:lnTo>
                <a:lnTo>
                  <a:pt x="244035" y="70272"/>
                </a:lnTo>
                <a:lnTo>
                  <a:pt x="257882" y="70661"/>
                </a:lnTo>
                <a:lnTo>
                  <a:pt x="270922" y="71872"/>
                </a:lnTo>
                <a:lnTo>
                  <a:pt x="283426" y="73632"/>
                </a:lnTo>
                <a:lnTo>
                  <a:pt x="293667" y="74806"/>
                </a:lnTo>
                <a:lnTo>
                  <a:pt x="302399" y="75588"/>
                </a:lnTo>
                <a:lnTo>
                  <a:pt x="325579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3"/>
          <p:cNvSpPr/>
          <p:nvPr/>
        </p:nvSpPr>
        <p:spPr>
          <a:xfrm>
            <a:off x="3757612" y="2400300"/>
            <a:ext cx="77153" cy="328431"/>
          </a:xfrm>
          <a:custGeom>
            <a:avLst/>
            <a:gdLst/>
            <a:ahLst/>
            <a:cxnLst/>
            <a:rect l="0" t="0" r="0" b="0"/>
            <a:pathLst>
              <a:path w="77153" h="328431">
                <a:moveTo>
                  <a:pt x="0" y="0"/>
                </a:moveTo>
                <a:lnTo>
                  <a:pt x="4551" y="13652"/>
                </a:lnTo>
                <a:lnTo>
                  <a:pt x="5892" y="20531"/>
                </a:lnTo>
                <a:lnTo>
                  <a:pt x="6785" y="27975"/>
                </a:lnTo>
                <a:lnTo>
                  <a:pt x="7381" y="35795"/>
                </a:lnTo>
                <a:lnTo>
                  <a:pt x="9683" y="46723"/>
                </a:lnTo>
                <a:lnTo>
                  <a:pt x="13123" y="59723"/>
                </a:lnTo>
                <a:lnTo>
                  <a:pt x="17321" y="74106"/>
                </a:lnTo>
                <a:lnTo>
                  <a:pt x="21072" y="90361"/>
                </a:lnTo>
                <a:lnTo>
                  <a:pt x="24526" y="107866"/>
                </a:lnTo>
                <a:lnTo>
                  <a:pt x="27780" y="126203"/>
                </a:lnTo>
                <a:lnTo>
                  <a:pt x="30903" y="140332"/>
                </a:lnTo>
                <a:lnTo>
                  <a:pt x="33937" y="151657"/>
                </a:lnTo>
                <a:lnTo>
                  <a:pt x="36912" y="161112"/>
                </a:lnTo>
                <a:lnTo>
                  <a:pt x="38895" y="172178"/>
                </a:lnTo>
                <a:lnTo>
                  <a:pt x="40218" y="184318"/>
                </a:lnTo>
                <a:lnTo>
                  <a:pt x="41687" y="207649"/>
                </a:lnTo>
                <a:lnTo>
                  <a:pt x="42340" y="224368"/>
                </a:lnTo>
                <a:lnTo>
                  <a:pt x="43467" y="232446"/>
                </a:lnTo>
                <a:lnTo>
                  <a:pt x="45170" y="240689"/>
                </a:lnTo>
                <a:lnTo>
                  <a:pt x="47259" y="249041"/>
                </a:lnTo>
                <a:lnTo>
                  <a:pt x="49603" y="257468"/>
                </a:lnTo>
                <a:lnTo>
                  <a:pt x="54749" y="274450"/>
                </a:lnTo>
                <a:lnTo>
                  <a:pt x="56501" y="282026"/>
                </a:lnTo>
                <a:lnTo>
                  <a:pt x="57670" y="288982"/>
                </a:lnTo>
                <a:lnTo>
                  <a:pt x="58449" y="295525"/>
                </a:lnTo>
                <a:lnTo>
                  <a:pt x="59921" y="301791"/>
                </a:lnTo>
                <a:lnTo>
                  <a:pt x="61855" y="307874"/>
                </a:lnTo>
                <a:lnTo>
                  <a:pt x="64096" y="313834"/>
                </a:lnTo>
                <a:lnTo>
                  <a:pt x="66544" y="318760"/>
                </a:lnTo>
                <a:lnTo>
                  <a:pt x="69127" y="322997"/>
                </a:lnTo>
                <a:lnTo>
                  <a:pt x="71803" y="326774"/>
                </a:lnTo>
                <a:lnTo>
                  <a:pt x="73586" y="328339"/>
                </a:lnTo>
                <a:lnTo>
                  <a:pt x="74775" y="328430"/>
                </a:lnTo>
                <a:lnTo>
                  <a:pt x="7715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04"/>
          <p:cNvSpPr/>
          <p:nvPr/>
        </p:nvSpPr>
        <p:spPr>
          <a:xfrm>
            <a:off x="4117657" y="2185987"/>
            <a:ext cx="231459" cy="240031"/>
          </a:xfrm>
          <a:custGeom>
            <a:avLst/>
            <a:gdLst/>
            <a:ahLst/>
            <a:cxnLst/>
            <a:rect l="0" t="0" r="0" b="0"/>
            <a:pathLst>
              <a:path w="231459" h="240031">
                <a:moveTo>
                  <a:pt x="0" y="0"/>
                </a:moveTo>
                <a:lnTo>
                  <a:pt x="9102" y="9102"/>
                </a:lnTo>
                <a:lnTo>
                  <a:pt x="12735" y="13688"/>
                </a:lnTo>
                <a:lnTo>
                  <a:pt x="16110" y="18650"/>
                </a:lnTo>
                <a:lnTo>
                  <a:pt x="19313" y="23863"/>
                </a:lnTo>
                <a:lnTo>
                  <a:pt x="22400" y="29244"/>
                </a:lnTo>
                <a:lnTo>
                  <a:pt x="28371" y="40302"/>
                </a:lnTo>
                <a:lnTo>
                  <a:pt x="33201" y="46871"/>
                </a:lnTo>
                <a:lnTo>
                  <a:pt x="39279" y="54107"/>
                </a:lnTo>
                <a:lnTo>
                  <a:pt x="46189" y="61789"/>
                </a:lnTo>
                <a:lnTo>
                  <a:pt x="64026" y="83024"/>
                </a:lnTo>
                <a:lnTo>
                  <a:pt x="74116" y="95354"/>
                </a:lnTo>
                <a:lnTo>
                  <a:pt x="83701" y="106432"/>
                </a:lnTo>
                <a:lnTo>
                  <a:pt x="92948" y="116675"/>
                </a:lnTo>
                <a:lnTo>
                  <a:pt x="109891" y="134723"/>
                </a:lnTo>
                <a:lnTo>
                  <a:pt x="131091" y="156546"/>
                </a:lnTo>
                <a:lnTo>
                  <a:pt x="162678" y="188361"/>
                </a:lnTo>
                <a:lnTo>
                  <a:pt x="166555" y="193202"/>
                </a:lnTo>
                <a:lnTo>
                  <a:pt x="170092" y="198334"/>
                </a:lnTo>
                <a:lnTo>
                  <a:pt x="173402" y="203660"/>
                </a:lnTo>
                <a:lnTo>
                  <a:pt x="178466" y="209116"/>
                </a:lnTo>
                <a:lnTo>
                  <a:pt x="184700" y="214658"/>
                </a:lnTo>
                <a:lnTo>
                  <a:pt x="191714" y="220258"/>
                </a:lnTo>
                <a:lnTo>
                  <a:pt x="198294" y="224944"/>
                </a:lnTo>
                <a:lnTo>
                  <a:pt x="204586" y="229020"/>
                </a:lnTo>
                <a:lnTo>
                  <a:pt x="23145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5"/>
          <p:cNvSpPr/>
          <p:nvPr/>
        </p:nvSpPr>
        <p:spPr>
          <a:xfrm>
            <a:off x="4100512" y="2168842"/>
            <a:ext cx="188596" cy="265748"/>
          </a:xfrm>
          <a:custGeom>
            <a:avLst/>
            <a:gdLst/>
            <a:ahLst/>
            <a:cxnLst/>
            <a:rect l="0" t="0" r="0" b="0"/>
            <a:pathLst>
              <a:path w="188596" h="265748">
                <a:moveTo>
                  <a:pt x="188595" y="0"/>
                </a:moveTo>
                <a:lnTo>
                  <a:pt x="179493" y="13653"/>
                </a:lnTo>
                <a:lnTo>
                  <a:pt x="175860" y="18627"/>
                </a:lnTo>
                <a:lnTo>
                  <a:pt x="172485" y="22895"/>
                </a:lnTo>
                <a:lnTo>
                  <a:pt x="169282" y="26694"/>
                </a:lnTo>
                <a:lnTo>
                  <a:pt x="166195" y="31131"/>
                </a:lnTo>
                <a:lnTo>
                  <a:pt x="163184" y="35994"/>
                </a:lnTo>
                <a:lnTo>
                  <a:pt x="160224" y="41141"/>
                </a:lnTo>
                <a:lnTo>
                  <a:pt x="154396" y="51940"/>
                </a:lnTo>
                <a:lnTo>
                  <a:pt x="151508" y="57487"/>
                </a:lnTo>
                <a:lnTo>
                  <a:pt x="140679" y="76350"/>
                </a:lnTo>
                <a:lnTo>
                  <a:pt x="133791" y="88047"/>
                </a:lnTo>
                <a:lnTo>
                  <a:pt x="127294" y="97751"/>
                </a:lnTo>
                <a:lnTo>
                  <a:pt x="121058" y="106125"/>
                </a:lnTo>
                <a:lnTo>
                  <a:pt x="114995" y="113612"/>
                </a:lnTo>
                <a:lnTo>
                  <a:pt x="108096" y="123367"/>
                </a:lnTo>
                <a:lnTo>
                  <a:pt x="100639" y="134632"/>
                </a:lnTo>
                <a:lnTo>
                  <a:pt x="92810" y="146905"/>
                </a:lnTo>
                <a:lnTo>
                  <a:pt x="86639" y="156992"/>
                </a:lnTo>
                <a:lnTo>
                  <a:pt x="81572" y="165621"/>
                </a:lnTo>
                <a:lnTo>
                  <a:pt x="77241" y="173279"/>
                </a:lnTo>
                <a:lnTo>
                  <a:pt x="70544" y="184099"/>
                </a:lnTo>
                <a:lnTo>
                  <a:pt x="52943" y="211362"/>
                </a:lnTo>
                <a:lnTo>
                  <a:pt x="45773" y="221870"/>
                </a:lnTo>
                <a:lnTo>
                  <a:pt x="40040" y="229829"/>
                </a:lnTo>
                <a:lnTo>
                  <a:pt x="35266" y="236086"/>
                </a:lnTo>
                <a:lnTo>
                  <a:pt x="31131" y="241211"/>
                </a:lnTo>
                <a:lnTo>
                  <a:pt x="27422" y="245580"/>
                </a:lnTo>
                <a:lnTo>
                  <a:pt x="23995" y="249445"/>
                </a:lnTo>
                <a:lnTo>
                  <a:pt x="20760" y="252022"/>
                </a:lnTo>
                <a:lnTo>
                  <a:pt x="17650" y="253739"/>
                </a:lnTo>
                <a:lnTo>
                  <a:pt x="14624" y="254885"/>
                </a:lnTo>
                <a:lnTo>
                  <a:pt x="11654" y="256601"/>
                </a:lnTo>
                <a:lnTo>
                  <a:pt x="8722" y="25869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06"/>
          <p:cNvSpPr/>
          <p:nvPr/>
        </p:nvSpPr>
        <p:spPr>
          <a:xfrm>
            <a:off x="4554854" y="2185987"/>
            <a:ext cx="308612" cy="42759"/>
          </a:xfrm>
          <a:custGeom>
            <a:avLst/>
            <a:gdLst/>
            <a:ahLst/>
            <a:cxnLst/>
            <a:rect l="0" t="0" r="0" b="0"/>
            <a:pathLst>
              <a:path w="308612" h="42759">
                <a:moveTo>
                  <a:pt x="0" y="34290"/>
                </a:moveTo>
                <a:lnTo>
                  <a:pt x="13653" y="38841"/>
                </a:lnTo>
                <a:lnTo>
                  <a:pt x="19579" y="40181"/>
                </a:lnTo>
                <a:lnTo>
                  <a:pt x="25436" y="41075"/>
                </a:lnTo>
                <a:lnTo>
                  <a:pt x="31245" y="41671"/>
                </a:lnTo>
                <a:lnTo>
                  <a:pt x="37023" y="42068"/>
                </a:lnTo>
                <a:lnTo>
                  <a:pt x="42779" y="42333"/>
                </a:lnTo>
                <a:lnTo>
                  <a:pt x="57443" y="42706"/>
                </a:lnTo>
                <a:lnTo>
                  <a:pt x="61155" y="42758"/>
                </a:lnTo>
                <a:lnTo>
                  <a:pt x="68393" y="41840"/>
                </a:lnTo>
                <a:lnTo>
                  <a:pt x="77981" y="40276"/>
                </a:lnTo>
                <a:lnTo>
                  <a:pt x="132138" y="30922"/>
                </a:lnTo>
                <a:lnTo>
                  <a:pt x="145242" y="28235"/>
                </a:lnTo>
                <a:lnTo>
                  <a:pt x="156836" y="25490"/>
                </a:lnTo>
                <a:lnTo>
                  <a:pt x="167423" y="22708"/>
                </a:lnTo>
                <a:lnTo>
                  <a:pt x="181148" y="19902"/>
                </a:lnTo>
                <a:lnTo>
                  <a:pt x="246003" y="8553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07"/>
          <p:cNvSpPr/>
          <p:nvPr/>
        </p:nvSpPr>
        <p:spPr>
          <a:xfrm>
            <a:off x="4572000" y="2306002"/>
            <a:ext cx="325755" cy="33833"/>
          </a:xfrm>
          <a:custGeom>
            <a:avLst/>
            <a:gdLst/>
            <a:ahLst/>
            <a:cxnLst/>
            <a:rect l="0" t="0" r="0" b="0"/>
            <a:pathLst>
              <a:path w="325755" h="33833">
                <a:moveTo>
                  <a:pt x="0" y="17145"/>
                </a:moveTo>
                <a:lnTo>
                  <a:pt x="13652" y="21696"/>
                </a:lnTo>
                <a:lnTo>
                  <a:pt x="18626" y="23989"/>
                </a:lnTo>
                <a:lnTo>
                  <a:pt x="22895" y="26470"/>
                </a:lnTo>
                <a:lnTo>
                  <a:pt x="26693" y="29077"/>
                </a:lnTo>
                <a:lnTo>
                  <a:pt x="33035" y="30815"/>
                </a:lnTo>
                <a:lnTo>
                  <a:pt x="41074" y="31973"/>
                </a:lnTo>
                <a:lnTo>
                  <a:pt x="50242" y="32745"/>
                </a:lnTo>
                <a:lnTo>
                  <a:pt x="60164" y="33260"/>
                </a:lnTo>
                <a:lnTo>
                  <a:pt x="81350" y="33832"/>
                </a:lnTo>
                <a:lnTo>
                  <a:pt x="95191" y="33032"/>
                </a:lnTo>
                <a:lnTo>
                  <a:pt x="111085" y="31547"/>
                </a:lnTo>
                <a:lnTo>
                  <a:pt x="128349" y="29604"/>
                </a:lnTo>
                <a:lnTo>
                  <a:pt x="141763" y="28308"/>
                </a:lnTo>
                <a:lnTo>
                  <a:pt x="152612" y="27445"/>
                </a:lnTo>
                <a:lnTo>
                  <a:pt x="161748" y="26869"/>
                </a:lnTo>
                <a:lnTo>
                  <a:pt x="170697" y="25533"/>
                </a:lnTo>
                <a:lnTo>
                  <a:pt x="179520" y="23689"/>
                </a:lnTo>
                <a:lnTo>
                  <a:pt x="188260" y="21508"/>
                </a:lnTo>
                <a:lnTo>
                  <a:pt x="199801" y="19101"/>
                </a:lnTo>
                <a:lnTo>
                  <a:pt x="241445" y="11163"/>
                </a:lnTo>
                <a:lnTo>
                  <a:pt x="275903" y="3731"/>
                </a:lnTo>
                <a:lnTo>
                  <a:pt x="282995" y="2487"/>
                </a:lnTo>
                <a:lnTo>
                  <a:pt x="288676" y="1658"/>
                </a:lnTo>
                <a:lnTo>
                  <a:pt x="297527" y="737"/>
                </a:lnTo>
                <a:lnTo>
                  <a:pt x="304637" y="328"/>
                </a:lnTo>
                <a:lnTo>
                  <a:pt x="307866" y="219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08"/>
          <p:cNvSpPr/>
          <p:nvPr/>
        </p:nvSpPr>
        <p:spPr>
          <a:xfrm>
            <a:off x="5120744" y="2074545"/>
            <a:ext cx="8469" cy="405744"/>
          </a:xfrm>
          <a:custGeom>
            <a:avLst/>
            <a:gdLst/>
            <a:ahLst/>
            <a:cxnLst/>
            <a:rect l="0" t="0" r="0" b="0"/>
            <a:pathLst>
              <a:path w="8469" h="405744">
                <a:moveTo>
                  <a:pt x="8468" y="0"/>
                </a:moveTo>
                <a:lnTo>
                  <a:pt x="8468" y="118024"/>
                </a:lnTo>
                <a:lnTo>
                  <a:pt x="7516" y="127260"/>
                </a:lnTo>
                <a:lnTo>
                  <a:pt x="5928" y="136275"/>
                </a:lnTo>
                <a:lnTo>
                  <a:pt x="3918" y="145142"/>
                </a:lnTo>
                <a:lnTo>
                  <a:pt x="2576" y="153911"/>
                </a:lnTo>
                <a:lnTo>
                  <a:pt x="1683" y="162615"/>
                </a:lnTo>
                <a:lnTo>
                  <a:pt x="1087" y="171275"/>
                </a:lnTo>
                <a:lnTo>
                  <a:pt x="690" y="179906"/>
                </a:lnTo>
                <a:lnTo>
                  <a:pt x="249" y="197115"/>
                </a:lnTo>
                <a:lnTo>
                  <a:pt x="0" y="222869"/>
                </a:lnTo>
                <a:lnTo>
                  <a:pt x="918" y="230494"/>
                </a:lnTo>
                <a:lnTo>
                  <a:pt x="2482" y="237483"/>
                </a:lnTo>
                <a:lnTo>
                  <a:pt x="4478" y="244047"/>
                </a:lnTo>
                <a:lnTo>
                  <a:pt x="5808" y="251280"/>
                </a:lnTo>
                <a:lnTo>
                  <a:pt x="6695" y="258960"/>
                </a:lnTo>
                <a:lnTo>
                  <a:pt x="7286" y="266937"/>
                </a:lnTo>
                <a:lnTo>
                  <a:pt x="7943" y="303741"/>
                </a:lnTo>
                <a:lnTo>
                  <a:pt x="8117" y="328224"/>
                </a:lnTo>
                <a:lnTo>
                  <a:pt x="7282" y="346451"/>
                </a:lnTo>
                <a:lnTo>
                  <a:pt x="5772" y="360507"/>
                </a:lnTo>
                <a:lnTo>
                  <a:pt x="3813" y="371783"/>
                </a:lnTo>
                <a:lnTo>
                  <a:pt x="2508" y="380253"/>
                </a:lnTo>
                <a:lnTo>
                  <a:pt x="1637" y="386852"/>
                </a:lnTo>
                <a:lnTo>
                  <a:pt x="1056" y="392204"/>
                </a:lnTo>
                <a:lnTo>
                  <a:pt x="1622" y="396724"/>
                </a:lnTo>
                <a:lnTo>
                  <a:pt x="2952" y="400690"/>
                </a:lnTo>
                <a:lnTo>
                  <a:pt x="4790" y="404287"/>
                </a:lnTo>
                <a:lnTo>
                  <a:pt x="6016" y="405732"/>
                </a:lnTo>
                <a:lnTo>
                  <a:pt x="6834" y="405743"/>
                </a:lnTo>
                <a:lnTo>
                  <a:pt x="8468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09"/>
          <p:cNvSpPr/>
          <p:nvPr/>
        </p:nvSpPr>
        <p:spPr>
          <a:xfrm>
            <a:off x="5275584" y="2100262"/>
            <a:ext cx="292516" cy="351429"/>
          </a:xfrm>
          <a:custGeom>
            <a:avLst/>
            <a:gdLst/>
            <a:ahLst/>
            <a:cxnLst/>
            <a:rect l="0" t="0" r="0" b="0"/>
            <a:pathLst>
              <a:path w="292516" h="351429">
                <a:moveTo>
                  <a:pt x="67941" y="0"/>
                </a:moveTo>
                <a:lnTo>
                  <a:pt x="63390" y="0"/>
                </a:lnTo>
                <a:lnTo>
                  <a:pt x="61097" y="953"/>
                </a:lnTo>
                <a:lnTo>
                  <a:pt x="56009" y="4551"/>
                </a:lnTo>
                <a:lnTo>
                  <a:pt x="54271" y="7796"/>
                </a:lnTo>
                <a:lnTo>
                  <a:pt x="52340" y="16483"/>
                </a:lnTo>
                <a:lnTo>
                  <a:pt x="46110" y="31943"/>
                </a:lnTo>
                <a:lnTo>
                  <a:pt x="23948" y="82142"/>
                </a:lnTo>
                <a:lnTo>
                  <a:pt x="15752" y="102387"/>
                </a:lnTo>
                <a:lnTo>
                  <a:pt x="10289" y="117788"/>
                </a:lnTo>
                <a:lnTo>
                  <a:pt x="6646" y="129960"/>
                </a:lnTo>
                <a:lnTo>
                  <a:pt x="4217" y="141885"/>
                </a:lnTo>
                <a:lnTo>
                  <a:pt x="2598" y="153645"/>
                </a:lnTo>
                <a:lnTo>
                  <a:pt x="1519" y="165295"/>
                </a:lnTo>
                <a:lnTo>
                  <a:pt x="800" y="179729"/>
                </a:lnTo>
                <a:lnTo>
                  <a:pt x="0" y="213547"/>
                </a:lnTo>
                <a:lnTo>
                  <a:pt x="740" y="227137"/>
                </a:lnTo>
                <a:lnTo>
                  <a:pt x="2185" y="238103"/>
                </a:lnTo>
                <a:lnTo>
                  <a:pt x="4101" y="247317"/>
                </a:lnTo>
                <a:lnTo>
                  <a:pt x="6331" y="255366"/>
                </a:lnTo>
                <a:lnTo>
                  <a:pt x="8770" y="262636"/>
                </a:lnTo>
                <a:lnTo>
                  <a:pt x="11349" y="269388"/>
                </a:lnTo>
                <a:lnTo>
                  <a:pt x="14020" y="275795"/>
                </a:lnTo>
                <a:lnTo>
                  <a:pt x="16753" y="281971"/>
                </a:lnTo>
                <a:lnTo>
                  <a:pt x="19528" y="287993"/>
                </a:lnTo>
                <a:lnTo>
                  <a:pt x="25152" y="297224"/>
                </a:lnTo>
                <a:lnTo>
                  <a:pt x="31778" y="305455"/>
                </a:lnTo>
                <a:lnTo>
                  <a:pt x="36212" y="310317"/>
                </a:lnTo>
                <a:lnTo>
                  <a:pt x="41074" y="315463"/>
                </a:lnTo>
                <a:lnTo>
                  <a:pt x="46219" y="319846"/>
                </a:lnTo>
                <a:lnTo>
                  <a:pt x="51555" y="323721"/>
                </a:lnTo>
                <a:lnTo>
                  <a:pt x="57017" y="327256"/>
                </a:lnTo>
                <a:lnTo>
                  <a:pt x="65625" y="333725"/>
                </a:lnTo>
                <a:lnTo>
                  <a:pt x="73579" y="339775"/>
                </a:lnTo>
                <a:lnTo>
                  <a:pt x="78367" y="342721"/>
                </a:lnTo>
                <a:lnTo>
                  <a:pt x="83464" y="345639"/>
                </a:lnTo>
                <a:lnTo>
                  <a:pt x="88767" y="347583"/>
                </a:lnTo>
                <a:lnTo>
                  <a:pt x="94208" y="348880"/>
                </a:lnTo>
                <a:lnTo>
                  <a:pt x="99739" y="349744"/>
                </a:lnTo>
                <a:lnTo>
                  <a:pt x="108426" y="350704"/>
                </a:lnTo>
                <a:lnTo>
                  <a:pt x="116414" y="351131"/>
                </a:lnTo>
                <a:lnTo>
                  <a:pt x="126314" y="351321"/>
                </a:lnTo>
                <a:lnTo>
                  <a:pt x="142598" y="351428"/>
                </a:lnTo>
                <a:lnTo>
                  <a:pt x="147240" y="350490"/>
                </a:lnTo>
                <a:lnTo>
                  <a:pt x="154937" y="346908"/>
                </a:lnTo>
                <a:lnTo>
                  <a:pt x="160228" y="343667"/>
                </a:lnTo>
                <a:lnTo>
                  <a:pt x="181327" y="330004"/>
                </a:lnTo>
                <a:lnTo>
                  <a:pt x="197392" y="319388"/>
                </a:lnTo>
                <a:lnTo>
                  <a:pt x="206629" y="311986"/>
                </a:lnTo>
                <a:lnTo>
                  <a:pt x="216597" y="303240"/>
                </a:lnTo>
                <a:lnTo>
                  <a:pt x="227052" y="293600"/>
                </a:lnTo>
                <a:lnTo>
                  <a:pt x="234975" y="285268"/>
                </a:lnTo>
                <a:lnTo>
                  <a:pt x="241209" y="277809"/>
                </a:lnTo>
                <a:lnTo>
                  <a:pt x="246318" y="270931"/>
                </a:lnTo>
                <a:lnTo>
                  <a:pt x="254535" y="260749"/>
                </a:lnTo>
                <a:lnTo>
                  <a:pt x="261361" y="252096"/>
                </a:lnTo>
                <a:lnTo>
                  <a:pt x="267570" y="241900"/>
                </a:lnTo>
                <a:lnTo>
                  <a:pt x="273505" y="231019"/>
                </a:lnTo>
                <a:lnTo>
                  <a:pt x="276421" y="225450"/>
                </a:lnTo>
                <a:lnTo>
                  <a:pt x="280270" y="216022"/>
                </a:lnTo>
                <a:lnTo>
                  <a:pt x="284741" y="204023"/>
                </a:lnTo>
                <a:lnTo>
                  <a:pt x="289627" y="190308"/>
                </a:lnTo>
                <a:lnTo>
                  <a:pt x="291931" y="177354"/>
                </a:lnTo>
                <a:lnTo>
                  <a:pt x="292515" y="164909"/>
                </a:lnTo>
                <a:lnTo>
                  <a:pt x="291952" y="152802"/>
                </a:lnTo>
                <a:lnTo>
                  <a:pt x="290624" y="141873"/>
                </a:lnTo>
                <a:lnTo>
                  <a:pt x="288786" y="131729"/>
                </a:lnTo>
                <a:lnTo>
                  <a:pt x="286608" y="122110"/>
                </a:lnTo>
                <a:lnTo>
                  <a:pt x="284204" y="113792"/>
                </a:lnTo>
                <a:lnTo>
                  <a:pt x="281649" y="106341"/>
                </a:lnTo>
                <a:lnTo>
                  <a:pt x="278993" y="99469"/>
                </a:lnTo>
                <a:lnTo>
                  <a:pt x="274364" y="91078"/>
                </a:lnTo>
                <a:lnTo>
                  <a:pt x="268422" y="81674"/>
                </a:lnTo>
                <a:lnTo>
                  <a:pt x="261602" y="71594"/>
                </a:lnTo>
                <a:lnTo>
                  <a:pt x="256103" y="63922"/>
                </a:lnTo>
                <a:lnTo>
                  <a:pt x="251485" y="57855"/>
                </a:lnTo>
                <a:lnTo>
                  <a:pt x="243813" y="48573"/>
                </a:lnTo>
                <a:lnTo>
                  <a:pt x="237229" y="41273"/>
                </a:lnTo>
                <a:lnTo>
                  <a:pt x="228588" y="34854"/>
                </a:lnTo>
                <a:lnTo>
                  <a:pt x="223616" y="31808"/>
                </a:lnTo>
                <a:lnTo>
                  <a:pt x="217445" y="28826"/>
                </a:lnTo>
                <a:lnTo>
                  <a:pt x="210472" y="25885"/>
                </a:lnTo>
                <a:lnTo>
                  <a:pt x="202967" y="22971"/>
                </a:lnTo>
                <a:lnTo>
                  <a:pt x="196058" y="20077"/>
                </a:lnTo>
                <a:lnTo>
                  <a:pt x="189547" y="17194"/>
                </a:lnTo>
                <a:lnTo>
                  <a:pt x="183301" y="14321"/>
                </a:lnTo>
                <a:lnTo>
                  <a:pt x="175328" y="12405"/>
                </a:lnTo>
                <a:lnTo>
                  <a:pt x="166202" y="11127"/>
                </a:lnTo>
                <a:lnTo>
                  <a:pt x="156308" y="10276"/>
                </a:lnTo>
                <a:lnTo>
                  <a:pt x="145902" y="8755"/>
                </a:lnTo>
                <a:lnTo>
                  <a:pt x="135155" y="6790"/>
                </a:lnTo>
                <a:lnTo>
                  <a:pt x="124180" y="4526"/>
                </a:lnTo>
                <a:lnTo>
                  <a:pt x="115911" y="3970"/>
                </a:lnTo>
                <a:lnTo>
                  <a:pt x="109446" y="4552"/>
                </a:lnTo>
                <a:lnTo>
                  <a:pt x="104183" y="5892"/>
                </a:lnTo>
                <a:lnTo>
                  <a:pt x="97818" y="6786"/>
                </a:lnTo>
                <a:lnTo>
                  <a:pt x="90716" y="7381"/>
                </a:lnTo>
                <a:lnTo>
                  <a:pt x="83124" y="7778"/>
                </a:lnTo>
                <a:lnTo>
                  <a:pt x="77110" y="8996"/>
                </a:lnTo>
                <a:lnTo>
                  <a:pt x="72149" y="10760"/>
                </a:lnTo>
                <a:lnTo>
                  <a:pt x="67889" y="12888"/>
                </a:lnTo>
                <a:lnTo>
                  <a:pt x="63143" y="14307"/>
                </a:lnTo>
                <a:lnTo>
                  <a:pt x="58075" y="15253"/>
                </a:lnTo>
                <a:lnTo>
                  <a:pt x="52791" y="15884"/>
                </a:lnTo>
                <a:lnTo>
                  <a:pt x="44380" y="19125"/>
                </a:lnTo>
                <a:lnTo>
                  <a:pt x="37467" y="23740"/>
                </a:lnTo>
                <a:lnTo>
                  <a:pt x="29172" y="30741"/>
                </a:lnTo>
                <a:lnTo>
                  <a:pt x="23347" y="36129"/>
                </a:lnTo>
                <a:lnTo>
                  <a:pt x="16506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10"/>
          <p:cNvSpPr/>
          <p:nvPr/>
        </p:nvSpPr>
        <p:spPr>
          <a:xfrm>
            <a:off x="3159252" y="2288857"/>
            <a:ext cx="83466" cy="59993"/>
          </a:xfrm>
          <a:custGeom>
            <a:avLst/>
            <a:gdLst/>
            <a:ahLst/>
            <a:cxnLst/>
            <a:rect l="0" t="0" r="0" b="0"/>
            <a:pathLst>
              <a:path w="83466" h="59993">
                <a:moveTo>
                  <a:pt x="49720" y="0"/>
                </a:moveTo>
                <a:lnTo>
                  <a:pt x="58822" y="4551"/>
                </a:lnTo>
                <a:lnTo>
                  <a:pt x="61503" y="6844"/>
                </a:lnTo>
                <a:lnTo>
                  <a:pt x="63290" y="9325"/>
                </a:lnTo>
                <a:lnTo>
                  <a:pt x="64482" y="11932"/>
                </a:lnTo>
                <a:lnTo>
                  <a:pt x="65276" y="14622"/>
                </a:lnTo>
                <a:lnTo>
                  <a:pt x="65806" y="17368"/>
                </a:lnTo>
                <a:lnTo>
                  <a:pt x="66159" y="20151"/>
                </a:lnTo>
                <a:lnTo>
                  <a:pt x="66394" y="22959"/>
                </a:lnTo>
                <a:lnTo>
                  <a:pt x="66551" y="25784"/>
                </a:lnTo>
                <a:lnTo>
                  <a:pt x="66656" y="28619"/>
                </a:lnTo>
                <a:lnTo>
                  <a:pt x="65773" y="31462"/>
                </a:lnTo>
                <a:lnTo>
                  <a:pt x="64232" y="34310"/>
                </a:lnTo>
                <a:lnTo>
                  <a:pt x="62252" y="37161"/>
                </a:lnTo>
                <a:lnTo>
                  <a:pt x="59980" y="38109"/>
                </a:lnTo>
                <a:lnTo>
                  <a:pt x="57512" y="37788"/>
                </a:lnTo>
                <a:lnTo>
                  <a:pt x="54915" y="36622"/>
                </a:lnTo>
                <a:lnTo>
                  <a:pt x="52231" y="35845"/>
                </a:lnTo>
                <a:lnTo>
                  <a:pt x="49489" y="35327"/>
                </a:lnTo>
                <a:lnTo>
                  <a:pt x="42795" y="34495"/>
                </a:lnTo>
                <a:lnTo>
                  <a:pt x="41293" y="33474"/>
                </a:lnTo>
                <a:lnTo>
                  <a:pt x="39340" y="31841"/>
                </a:lnTo>
                <a:lnTo>
                  <a:pt x="37085" y="29800"/>
                </a:lnTo>
                <a:lnTo>
                  <a:pt x="32039" y="24992"/>
                </a:lnTo>
                <a:lnTo>
                  <a:pt x="29360" y="22376"/>
                </a:lnTo>
                <a:lnTo>
                  <a:pt x="28527" y="20633"/>
                </a:lnTo>
                <a:lnTo>
                  <a:pt x="28924" y="19470"/>
                </a:lnTo>
                <a:lnTo>
                  <a:pt x="30141" y="18695"/>
                </a:lnTo>
                <a:lnTo>
                  <a:pt x="31905" y="18178"/>
                </a:lnTo>
                <a:lnTo>
                  <a:pt x="34033" y="17834"/>
                </a:lnTo>
                <a:lnTo>
                  <a:pt x="39742" y="17281"/>
                </a:lnTo>
                <a:lnTo>
                  <a:pt x="41163" y="17236"/>
                </a:lnTo>
                <a:lnTo>
                  <a:pt x="52956" y="17157"/>
                </a:lnTo>
                <a:lnTo>
                  <a:pt x="54735" y="18105"/>
                </a:lnTo>
                <a:lnTo>
                  <a:pt x="55921" y="19690"/>
                </a:lnTo>
                <a:lnTo>
                  <a:pt x="56711" y="21700"/>
                </a:lnTo>
                <a:lnTo>
                  <a:pt x="58191" y="23039"/>
                </a:lnTo>
                <a:lnTo>
                  <a:pt x="60130" y="23932"/>
                </a:lnTo>
                <a:lnTo>
                  <a:pt x="62375" y="24527"/>
                </a:lnTo>
                <a:lnTo>
                  <a:pt x="62919" y="25876"/>
                </a:lnTo>
                <a:lnTo>
                  <a:pt x="62329" y="27729"/>
                </a:lnTo>
                <a:lnTo>
                  <a:pt x="60984" y="29916"/>
                </a:lnTo>
                <a:lnTo>
                  <a:pt x="59134" y="33279"/>
                </a:lnTo>
                <a:lnTo>
                  <a:pt x="54539" y="42096"/>
                </a:lnTo>
                <a:lnTo>
                  <a:pt x="51980" y="46161"/>
                </a:lnTo>
                <a:lnTo>
                  <a:pt x="49322" y="49824"/>
                </a:lnTo>
                <a:lnTo>
                  <a:pt x="42762" y="57996"/>
                </a:lnTo>
                <a:lnTo>
                  <a:pt x="40319" y="58666"/>
                </a:lnTo>
                <a:lnTo>
                  <a:pt x="36785" y="59114"/>
                </a:lnTo>
                <a:lnTo>
                  <a:pt x="32524" y="59412"/>
                </a:lnTo>
                <a:lnTo>
                  <a:pt x="28731" y="59610"/>
                </a:lnTo>
                <a:lnTo>
                  <a:pt x="21977" y="59831"/>
                </a:lnTo>
                <a:lnTo>
                  <a:pt x="9879" y="59973"/>
                </a:lnTo>
                <a:lnTo>
                  <a:pt x="4073" y="59992"/>
                </a:lnTo>
                <a:lnTo>
                  <a:pt x="2144" y="59045"/>
                </a:lnTo>
                <a:lnTo>
                  <a:pt x="858" y="57461"/>
                </a:lnTo>
                <a:lnTo>
                  <a:pt x="0" y="55452"/>
                </a:lnTo>
                <a:lnTo>
                  <a:pt x="381" y="52208"/>
                </a:lnTo>
                <a:lnTo>
                  <a:pt x="1587" y="48141"/>
                </a:lnTo>
                <a:lnTo>
                  <a:pt x="3344" y="43524"/>
                </a:lnTo>
                <a:lnTo>
                  <a:pt x="5468" y="39493"/>
                </a:lnTo>
                <a:lnTo>
                  <a:pt x="7836" y="35854"/>
                </a:lnTo>
                <a:lnTo>
                  <a:pt x="10367" y="32475"/>
                </a:lnTo>
                <a:lnTo>
                  <a:pt x="13960" y="29270"/>
                </a:lnTo>
                <a:lnTo>
                  <a:pt x="18260" y="26181"/>
                </a:lnTo>
                <a:lnTo>
                  <a:pt x="23032" y="23169"/>
                </a:lnTo>
                <a:lnTo>
                  <a:pt x="28118" y="20209"/>
                </a:lnTo>
                <a:lnTo>
                  <a:pt x="33414" y="17282"/>
                </a:lnTo>
                <a:lnTo>
                  <a:pt x="44378" y="11491"/>
                </a:lnTo>
                <a:lnTo>
                  <a:pt x="55600" y="5742"/>
                </a:lnTo>
                <a:lnTo>
                  <a:pt x="60308" y="3828"/>
                </a:lnTo>
                <a:lnTo>
                  <a:pt x="64398" y="2552"/>
                </a:lnTo>
                <a:lnTo>
                  <a:pt x="68078" y="1702"/>
                </a:lnTo>
                <a:lnTo>
                  <a:pt x="71484" y="1134"/>
                </a:lnTo>
                <a:lnTo>
                  <a:pt x="74707" y="756"/>
                </a:lnTo>
                <a:lnTo>
                  <a:pt x="83465" y="44"/>
                </a:lnTo>
                <a:lnTo>
                  <a:pt x="82695" y="982"/>
                </a:lnTo>
                <a:lnTo>
                  <a:pt x="81228" y="2560"/>
                </a:lnTo>
                <a:lnTo>
                  <a:pt x="79298" y="4564"/>
                </a:lnTo>
                <a:lnTo>
                  <a:pt x="78011" y="6853"/>
                </a:lnTo>
                <a:lnTo>
                  <a:pt x="77153" y="9331"/>
                </a:lnTo>
                <a:lnTo>
                  <a:pt x="76581" y="11936"/>
                </a:lnTo>
                <a:lnTo>
                  <a:pt x="75248" y="13672"/>
                </a:lnTo>
                <a:lnTo>
                  <a:pt x="73406" y="14830"/>
                </a:lnTo>
                <a:lnTo>
                  <a:pt x="5829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11"/>
          <p:cNvSpPr/>
          <p:nvPr/>
        </p:nvSpPr>
        <p:spPr>
          <a:xfrm>
            <a:off x="2557890" y="1851660"/>
            <a:ext cx="265320" cy="145733"/>
          </a:xfrm>
          <a:custGeom>
            <a:avLst/>
            <a:gdLst/>
            <a:ahLst/>
            <a:cxnLst/>
            <a:rect l="0" t="0" r="0" b="0"/>
            <a:pathLst>
              <a:path w="265320" h="145733">
                <a:moveTo>
                  <a:pt x="51007" y="0"/>
                </a:moveTo>
                <a:lnTo>
                  <a:pt x="60109" y="4550"/>
                </a:lnTo>
                <a:lnTo>
                  <a:pt x="62790" y="6844"/>
                </a:lnTo>
                <a:lnTo>
                  <a:pt x="64577" y="9325"/>
                </a:lnTo>
                <a:lnTo>
                  <a:pt x="65769" y="11931"/>
                </a:lnTo>
                <a:lnTo>
                  <a:pt x="66563" y="14622"/>
                </a:lnTo>
                <a:lnTo>
                  <a:pt x="67093" y="17367"/>
                </a:lnTo>
                <a:lnTo>
                  <a:pt x="67446" y="20151"/>
                </a:lnTo>
                <a:lnTo>
                  <a:pt x="67681" y="23911"/>
                </a:lnTo>
                <a:lnTo>
                  <a:pt x="67943" y="33169"/>
                </a:lnTo>
                <a:lnTo>
                  <a:pt x="67060" y="39258"/>
                </a:lnTo>
                <a:lnTo>
                  <a:pt x="65519" y="46174"/>
                </a:lnTo>
                <a:lnTo>
                  <a:pt x="63539" y="53643"/>
                </a:lnTo>
                <a:lnTo>
                  <a:pt x="61266" y="59574"/>
                </a:lnTo>
                <a:lnTo>
                  <a:pt x="58799" y="64481"/>
                </a:lnTo>
                <a:lnTo>
                  <a:pt x="56202" y="68705"/>
                </a:lnTo>
                <a:lnTo>
                  <a:pt x="53518" y="72473"/>
                </a:lnTo>
                <a:lnTo>
                  <a:pt x="50776" y="75938"/>
                </a:lnTo>
                <a:lnTo>
                  <a:pt x="47995" y="79200"/>
                </a:lnTo>
                <a:lnTo>
                  <a:pt x="45189" y="82327"/>
                </a:lnTo>
                <a:lnTo>
                  <a:pt x="39531" y="88342"/>
                </a:lnTo>
                <a:lnTo>
                  <a:pt x="30991" y="97084"/>
                </a:lnTo>
                <a:lnTo>
                  <a:pt x="27186" y="101870"/>
                </a:lnTo>
                <a:lnTo>
                  <a:pt x="22743" y="107918"/>
                </a:lnTo>
                <a:lnTo>
                  <a:pt x="11028" y="124504"/>
                </a:lnTo>
                <a:lnTo>
                  <a:pt x="9114" y="126818"/>
                </a:lnTo>
                <a:lnTo>
                  <a:pt x="6886" y="129313"/>
                </a:lnTo>
                <a:lnTo>
                  <a:pt x="4448" y="131928"/>
                </a:lnTo>
                <a:lnTo>
                  <a:pt x="2823" y="134624"/>
                </a:lnTo>
                <a:lnTo>
                  <a:pt x="1739" y="137374"/>
                </a:lnTo>
                <a:lnTo>
                  <a:pt x="0" y="144081"/>
                </a:lnTo>
                <a:lnTo>
                  <a:pt x="810" y="144631"/>
                </a:lnTo>
                <a:lnTo>
                  <a:pt x="4250" y="145243"/>
                </a:lnTo>
                <a:lnTo>
                  <a:pt x="11541" y="145587"/>
                </a:lnTo>
                <a:lnTo>
                  <a:pt x="47507" y="145719"/>
                </a:lnTo>
                <a:lnTo>
                  <a:pt x="60104" y="144771"/>
                </a:lnTo>
                <a:lnTo>
                  <a:pt x="112122" y="139838"/>
                </a:lnTo>
                <a:lnTo>
                  <a:pt x="124136" y="138945"/>
                </a:lnTo>
                <a:lnTo>
                  <a:pt x="142563" y="137953"/>
                </a:lnTo>
                <a:lnTo>
                  <a:pt x="157104" y="137512"/>
                </a:lnTo>
                <a:lnTo>
                  <a:pt x="180551" y="137264"/>
                </a:lnTo>
                <a:lnTo>
                  <a:pt x="187852" y="138182"/>
                </a:lnTo>
                <a:lnTo>
                  <a:pt x="194624" y="139746"/>
                </a:lnTo>
                <a:lnTo>
                  <a:pt x="201045" y="141741"/>
                </a:lnTo>
                <a:lnTo>
                  <a:pt x="206277" y="143072"/>
                </a:lnTo>
                <a:lnTo>
                  <a:pt x="210718" y="143958"/>
                </a:lnTo>
                <a:lnTo>
                  <a:pt x="214631" y="144550"/>
                </a:lnTo>
                <a:lnTo>
                  <a:pt x="219145" y="144944"/>
                </a:lnTo>
                <a:lnTo>
                  <a:pt x="224059" y="145207"/>
                </a:lnTo>
                <a:lnTo>
                  <a:pt x="237537" y="145576"/>
                </a:lnTo>
                <a:lnTo>
                  <a:pt x="26531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12"/>
          <p:cNvSpPr/>
          <p:nvPr/>
        </p:nvSpPr>
        <p:spPr>
          <a:xfrm>
            <a:off x="2771775" y="1851660"/>
            <a:ext cx="17145" cy="351473"/>
          </a:xfrm>
          <a:custGeom>
            <a:avLst/>
            <a:gdLst/>
            <a:ahLst/>
            <a:cxnLst/>
            <a:rect l="0" t="0" r="0" b="0"/>
            <a:pathLst>
              <a:path w="17145" h="351473">
                <a:moveTo>
                  <a:pt x="8572" y="0"/>
                </a:moveTo>
                <a:lnTo>
                  <a:pt x="4021" y="9101"/>
                </a:lnTo>
                <a:lnTo>
                  <a:pt x="2680" y="14640"/>
                </a:lnTo>
                <a:lnTo>
                  <a:pt x="1787" y="21190"/>
                </a:lnTo>
                <a:lnTo>
                  <a:pt x="1191" y="28414"/>
                </a:lnTo>
                <a:lnTo>
                  <a:pt x="529" y="61841"/>
                </a:lnTo>
                <a:lnTo>
                  <a:pt x="0" y="258821"/>
                </a:lnTo>
                <a:lnTo>
                  <a:pt x="953" y="265892"/>
                </a:lnTo>
                <a:lnTo>
                  <a:pt x="2540" y="272511"/>
                </a:lnTo>
                <a:lnTo>
                  <a:pt x="4550" y="278829"/>
                </a:lnTo>
                <a:lnTo>
                  <a:pt x="5891" y="285898"/>
                </a:lnTo>
                <a:lnTo>
                  <a:pt x="6785" y="293469"/>
                </a:lnTo>
                <a:lnTo>
                  <a:pt x="7380" y="301373"/>
                </a:lnTo>
                <a:lnTo>
                  <a:pt x="7778" y="308548"/>
                </a:lnTo>
                <a:lnTo>
                  <a:pt x="8467" y="330556"/>
                </a:lnTo>
                <a:lnTo>
                  <a:pt x="9455" y="333718"/>
                </a:lnTo>
                <a:lnTo>
                  <a:pt x="11065" y="337731"/>
                </a:lnTo>
                <a:lnTo>
                  <a:pt x="17144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13"/>
          <p:cNvSpPr/>
          <p:nvPr/>
        </p:nvSpPr>
        <p:spPr>
          <a:xfrm>
            <a:off x="2300287" y="2280285"/>
            <a:ext cx="660083" cy="85726"/>
          </a:xfrm>
          <a:custGeom>
            <a:avLst/>
            <a:gdLst/>
            <a:ahLst/>
            <a:cxnLst/>
            <a:rect l="0" t="0" r="0" b="0"/>
            <a:pathLst>
              <a:path w="660083" h="85726">
                <a:moveTo>
                  <a:pt x="0" y="85725"/>
                </a:moveTo>
                <a:lnTo>
                  <a:pt x="72882" y="85725"/>
                </a:lnTo>
                <a:lnTo>
                  <a:pt x="84783" y="83819"/>
                </a:lnTo>
                <a:lnTo>
                  <a:pt x="97480" y="80645"/>
                </a:lnTo>
                <a:lnTo>
                  <a:pt x="110706" y="76623"/>
                </a:lnTo>
                <a:lnTo>
                  <a:pt x="131907" y="72037"/>
                </a:lnTo>
                <a:lnTo>
                  <a:pt x="188483" y="61861"/>
                </a:lnTo>
                <a:lnTo>
                  <a:pt x="216143" y="58386"/>
                </a:lnTo>
                <a:lnTo>
                  <a:pt x="242203" y="56068"/>
                </a:lnTo>
                <a:lnTo>
                  <a:pt x="267196" y="54524"/>
                </a:lnTo>
                <a:lnTo>
                  <a:pt x="315286" y="50267"/>
                </a:lnTo>
                <a:lnTo>
                  <a:pt x="338778" y="47799"/>
                </a:lnTo>
                <a:lnTo>
                  <a:pt x="358250" y="46153"/>
                </a:lnTo>
                <a:lnTo>
                  <a:pt x="375041" y="45056"/>
                </a:lnTo>
                <a:lnTo>
                  <a:pt x="390044" y="44325"/>
                </a:lnTo>
                <a:lnTo>
                  <a:pt x="403857" y="42885"/>
                </a:lnTo>
                <a:lnTo>
                  <a:pt x="416876" y="40972"/>
                </a:lnTo>
                <a:lnTo>
                  <a:pt x="429364" y="38744"/>
                </a:lnTo>
                <a:lnTo>
                  <a:pt x="446263" y="37260"/>
                </a:lnTo>
                <a:lnTo>
                  <a:pt x="466101" y="36270"/>
                </a:lnTo>
                <a:lnTo>
                  <a:pt x="519739" y="34876"/>
                </a:lnTo>
                <a:lnTo>
                  <a:pt x="532230" y="34681"/>
                </a:lnTo>
                <a:lnTo>
                  <a:pt x="547225" y="32645"/>
                </a:lnTo>
                <a:lnTo>
                  <a:pt x="563889" y="29384"/>
                </a:lnTo>
                <a:lnTo>
                  <a:pt x="643622" y="10480"/>
                </a:lnTo>
                <a:lnTo>
                  <a:pt x="653724" y="9137"/>
                </a:lnTo>
                <a:lnTo>
                  <a:pt x="655843" y="7997"/>
                </a:lnTo>
                <a:lnTo>
                  <a:pt x="657257" y="6283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14"/>
          <p:cNvSpPr/>
          <p:nvPr/>
        </p:nvSpPr>
        <p:spPr>
          <a:xfrm>
            <a:off x="5943600" y="2288857"/>
            <a:ext cx="77049" cy="42395"/>
          </a:xfrm>
          <a:custGeom>
            <a:avLst/>
            <a:gdLst/>
            <a:ahLst/>
            <a:cxnLst/>
            <a:rect l="0" t="0" r="0" b="0"/>
            <a:pathLst>
              <a:path w="77049" h="42395">
                <a:moveTo>
                  <a:pt x="68579" y="0"/>
                </a:moveTo>
                <a:lnTo>
                  <a:pt x="75961" y="14762"/>
                </a:lnTo>
                <a:lnTo>
                  <a:pt x="76358" y="16509"/>
                </a:lnTo>
                <a:lnTo>
                  <a:pt x="76622" y="18626"/>
                </a:lnTo>
                <a:lnTo>
                  <a:pt x="77048" y="24317"/>
                </a:lnTo>
                <a:lnTo>
                  <a:pt x="76130" y="25736"/>
                </a:lnTo>
                <a:lnTo>
                  <a:pt x="74566" y="27635"/>
                </a:lnTo>
                <a:lnTo>
                  <a:pt x="72570" y="29853"/>
                </a:lnTo>
                <a:lnTo>
                  <a:pt x="67814" y="34858"/>
                </a:lnTo>
                <a:lnTo>
                  <a:pt x="65211" y="37526"/>
                </a:lnTo>
                <a:lnTo>
                  <a:pt x="62524" y="39305"/>
                </a:lnTo>
                <a:lnTo>
                  <a:pt x="59780" y="40491"/>
                </a:lnTo>
                <a:lnTo>
                  <a:pt x="56998" y="41281"/>
                </a:lnTo>
                <a:lnTo>
                  <a:pt x="53238" y="41809"/>
                </a:lnTo>
                <a:lnTo>
                  <a:pt x="48827" y="42160"/>
                </a:lnTo>
                <a:lnTo>
                  <a:pt x="43981" y="42394"/>
                </a:lnTo>
                <a:lnTo>
                  <a:pt x="39798" y="41598"/>
                </a:lnTo>
                <a:lnTo>
                  <a:pt x="36057" y="40114"/>
                </a:lnTo>
                <a:lnTo>
                  <a:pt x="32610" y="38173"/>
                </a:lnTo>
                <a:lnTo>
                  <a:pt x="30312" y="35926"/>
                </a:lnTo>
                <a:lnTo>
                  <a:pt x="28781" y="33476"/>
                </a:lnTo>
                <a:lnTo>
                  <a:pt x="27760" y="30890"/>
                </a:lnTo>
                <a:lnTo>
                  <a:pt x="28031" y="28213"/>
                </a:lnTo>
                <a:lnTo>
                  <a:pt x="29165" y="25476"/>
                </a:lnTo>
                <a:lnTo>
                  <a:pt x="33277" y="18791"/>
                </a:lnTo>
                <a:lnTo>
                  <a:pt x="34567" y="17290"/>
                </a:lnTo>
                <a:lnTo>
                  <a:pt x="36380" y="15337"/>
                </a:lnTo>
                <a:lnTo>
                  <a:pt x="38541" y="13082"/>
                </a:lnTo>
                <a:lnTo>
                  <a:pt x="41886" y="12531"/>
                </a:lnTo>
                <a:lnTo>
                  <a:pt x="46021" y="13117"/>
                </a:lnTo>
                <a:lnTo>
                  <a:pt x="57244" y="16349"/>
                </a:lnTo>
                <a:lnTo>
                  <a:pt x="59118" y="16615"/>
                </a:lnTo>
                <a:lnTo>
                  <a:pt x="61319" y="16791"/>
                </a:lnTo>
                <a:lnTo>
                  <a:pt x="63739" y="16909"/>
                </a:lnTo>
                <a:lnTo>
                  <a:pt x="65353" y="17940"/>
                </a:lnTo>
                <a:lnTo>
                  <a:pt x="66428" y="19580"/>
                </a:lnTo>
                <a:lnTo>
                  <a:pt x="68155" y="24505"/>
                </a:lnTo>
                <a:lnTo>
                  <a:pt x="67343" y="25862"/>
                </a:lnTo>
                <a:lnTo>
                  <a:pt x="65851" y="27719"/>
                </a:lnTo>
                <a:lnTo>
                  <a:pt x="63903" y="29909"/>
                </a:lnTo>
                <a:lnTo>
                  <a:pt x="61652" y="31369"/>
                </a:lnTo>
                <a:lnTo>
                  <a:pt x="59199" y="32343"/>
                </a:lnTo>
                <a:lnTo>
                  <a:pt x="56611" y="32992"/>
                </a:lnTo>
                <a:lnTo>
                  <a:pt x="52980" y="33425"/>
                </a:lnTo>
                <a:lnTo>
                  <a:pt x="48655" y="33713"/>
                </a:lnTo>
                <a:lnTo>
                  <a:pt x="43867" y="33906"/>
                </a:lnTo>
                <a:lnTo>
                  <a:pt x="37817" y="33081"/>
                </a:lnTo>
                <a:lnTo>
                  <a:pt x="30926" y="31579"/>
                </a:lnTo>
                <a:lnTo>
                  <a:pt x="23474" y="29625"/>
                </a:lnTo>
                <a:lnTo>
                  <a:pt x="17555" y="27370"/>
                </a:lnTo>
                <a:lnTo>
                  <a:pt x="12656" y="24914"/>
                </a:lnTo>
                <a:lnTo>
                  <a:pt x="2499" y="18680"/>
                </a:lnTo>
                <a:lnTo>
                  <a:pt x="1666" y="17216"/>
                </a:lnTo>
                <a:lnTo>
                  <a:pt x="1111" y="15287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15"/>
          <p:cNvSpPr/>
          <p:nvPr/>
        </p:nvSpPr>
        <p:spPr>
          <a:xfrm>
            <a:off x="6175057" y="2083117"/>
            <a:ext cx="360046" cy="154185"/>
          </a:xfrm>
          <a:custGeom>
            <a:avLst/>
            <a:gdLst/>
            <a:ahLst/>
            <a:cxnLst/>
            <a:rect l="0" t="0" r="0" b="0"/>
            <a:pathLst>
              <a:path w="360046" h="154185">
                <a:moveTo>
                  <a:pt x="0" y="0"/>
                </a:moveTo>
                <a:lnTo>
                  <a:pt x="9102" y="13653"/>
                </a:lnTo>
                <a:lnTo>
                  <a:pt x="11783" y="19579"/>
                </a:lnTo>
                <a:lnTo>
                  <a:pt x="13570" y="25435"/>
                </a:lnTo>
                <a:lnTo>
                  <a:pt x="14762" y="31244"/>
                </a:lnTo>
                <a:lnTo>
                  <a:pt x="15556" y="40832"/>
                </a:lnTo>
                <a:lnTo>
                  <a:pt x="16086" y="52939"/>
                </a:lnTo>
                <a:lnTo>
                  <a:pt x="16439" y="66725"/>
                </a:lnTo>
                <a:lnTo>
                  <a:pt x="15722" y="79726"/>
                </a:lnTo>
                <a:lnTo>
                  <a:pt x="14291" y="92203"/>
                </a:lnTo>
                <a:lnTo>
                  <a:pt x="12385" y="104331"/>
                </a:lnTo>
                <a:lnTo>
                  <a:pt x="11115" y="113369"/>
                </a:lnTo>
                <a:lnTo>
                  <a:pt x="10267" y="120347"/>
                </a:lnTo>
                <a:lnTo>
                  <a:pt x="9702" y="125952"/>
                </a:lnTo>
                <a:lnTo>
                  <a:pt x="9325" y="130640"/>
                </a:lnTo>
                <a:lnTo>
                  <a:pt x="9075" y="134718"/>
                </a:lnTo>
                <a:lnTo>
                  <a:pt x="8907" y="138390"/>
                </a:lnTo>
                <a:lnTo>
                  <a:pt x="9748" y="140837"/>
                </a:lnTo>
                <a:lnTo>
                  <a:pt x="11261" y="142469"/>
                </a:lnTo>
                <a:lnTo>
                  <a:pt x="13223" y="143557"/>
                </a:lnTo>
                <a:lnTo>
                  <a:pt x="14530" y="145235"/>
                </a:lnTo>
                <a:lnTo>
                  <a:pt x="15401" y="147306"/>
                </a:lnTo>
                <a:lnTo>
                  <a:pt x="15983" y="149639"/>
                </a:lnTo>
                <a:lnTo>
                  <a:pt x="17323" y="151194"/>
                </a:lnTo>
                <a:lnTo>
                  <a:pt x="19169" y="152231"/>
                </a:lnTo>
                <a:lnTo>
                  <a:pt x="23759" y="153383"/>
                </a:lnTo>
                <a:lnTo>
                  <a:pt x="34556" y="154032"/>
                </a:lnTo>
                <a:lnTo>
                  <a:pt x="50919" y="154184"/>
                </a:lnTo>
                <a:lnTo>
                  <a:pt x="61568" y="153272"/>
                </a:lnTo>
                <a:lnTo>
                  <a:pt x="73430" y="151711"/>
                </a:lnTo>
                <a:lnTo>
                  <a:pt x="86101" y="149718"/>
                </a:lnTo>
                <a:lnTo>
                  <a:pt x="98358" y="147437"/>
                </a:lnTo>
                <a:lnTo>
                  <a:pt x="122137" y="142363"/>
                </a:lnTo>
                <a:lnTo>
                  <a:pt x="132860" y="140629"/>
                </a:lnTo>
                <a:lnTo>
                  <a:pt x="142866" y="139472"/>
                </a:lnTo>
                <a:lnTo>
                  <a:pt x="152393" y="138702"/>
                </a:lnTo>
                <a:lnTo>
                  <a:pt x="168271" y="138188"/>
                </a:lnTo>
                <a:lnTo>
                  <a:pt x="286322" y="137250"/>
                </a:lnTo>
                <a:lnTo>
                  <a:pt x="311087" y="137200"/>
                </a:lnTo>
                <a:lnTo>
                  <a:pt x="321691" y="138139"/>
                </a:lnTo>
                <a:lnTo>
                  <a:pt x="331618" y="139718"/>
                </a:lnTo>
                <a:lnTo>
                  <a:pt x="36004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16"/>
          <p:cNvSpPr/>
          <p:nvPr/>
        </p:nvSpPr>
        <p:spPr>
          <a:xfrm>
            <a:off x="6337934" y="2057400"/>
            <a:ext cx="120017" cy="402908"/>
          </a:xfrm>
          <a:custGeom>
            <a:avLst/>
            <a:gdLst/>
            <a:ahLst/>
            <a:cxnLst/>
            <a:rect l="0" t="0" r="0" b="0"/>
            <a:pathLst>
              <a:path w="120017" h="402908">
                <a:moveTo>
                  <a:pt x="0" y="0"/>
                </a:moveTo>
                <a:lnTo>
                  <a:pt x="0" y="24702"/>
                </a:lnTo>
                <a:lnTo>
                  <a:pt x="2858" y="34565"/>
                </a:lnTo>
                <a:lnTo>
                  <a:pt x="7621" y="47808"/>
                </a:lnTo>
                <a:lnTo>
                  <a:pt x="13653" y="63305"/>
                </a:lnTo>
                <a:lnTo>
                  <a:pt x="20532" y="83160"/>
                </a:lnTo>
                <a:lnTo>
                  <a:pt x="69375" y="233623"/>
                </a:lnTo>
                <a:lnTo>
                  <a:pt x="71968" y="244331"/>
                </a:lnTo>
                <a:lnTo>
                  <a:pt x="73696" y="254327"/>
                </a:lnTo>
                <a:lnTo>
                  <a:pt x="74849" y="263849"/>
                </a:lnTo>
                <a:lnTo>
                  <a:pt x="78474" y="277816"/>
                </a:lnTo>
                <a:lnTo>
                  <a:pt x="83749" y="294749"/>
                </a:lnTo>
                <a:lnTo>
                  <a:pt x="90123" y="313656"/>
                </a:lnTo>
                <a:lnTo>
                  <a:pt x="95325" y="331024"/>
                </a:lnTo>
                <a:lnTo>
                  <a:pt x="99745" y="347365"/>
                </a:lnTo>
                <a:lnTo>
                  <a:pt x="103644" y="363022"/>
                </a:lnTo>
                <a:lnTo>
                  <a:pt x="107197" y="374412"/>
                </a:lnTo>
                <a:lnTo>
                  <a:pt x="110517" y="382958"/>
                </a:lnTo>
                <a:lnTo>
                  <a:pt x="120016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17"/>
          <p:cNvSpPr/>
          <p:nvPr/>
        </p:nvSpPr>
        <p:spPr>
          <a:xfrm>
            <a:off x="2720339" y="2486025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0" y="11931"/>
                </a:lnTo>
                <a:lnTo>
                  <a:pt x="953" y="16527"/>
                </a:lnTo>
                <a:lnTo>
                  <a:pt x="2540" y="22448"/>
                </a:lnTo>
                <a:lnTo>
                  <a:pt x="4551" y="29253"/>
                </a:lnTo>
                <a:lnTo>
                  <a:pt x="5892" y="35694"/>
                </a:lnTo>
                <a:lnTo>
                  <a:pt x="6786" y="41893"/>
                </a:lnTo>
                <a:lnTo>
                  <a:pt x="7381" y="47931"/>
                </a:lnTo>
                <a:lnTo>
                  <a:pt x="8731" y="55767"/>
                </a:lnTo>
                <a:lnTo>
                  <a:pt x="10583" y="64800"/>
                </a:lnTo>
                <a:lnTo>
                  <a:pt x="12771" y="74633"/>
                </a:lnTo>
                <a:lnTo>
                  <a:pt x="15182" y="83092"/>
                </a:lnTo>
                <a:lnTo>
                  <a:pt x="17741" y="90637"/>
                </a:lnTo>
                <a:lnTo>
                  <a:pt x="20400" y="97572"/>
                </a:lnTo>
                <a:lnTo>
                  <a:pt x="22173" y="105053"/>
                </a:lnTo>
                <a:lnTo>
                  <a:pt x="23354" y="112898"/>
                </a:lnTo>
                <a:lnTo>
                  <a:pt x="24143" y="120985"/>
                </a:lnTo>
                <a:lnTo>
                  <a:pt x="25620" y="131139"/>
                </a:lnTo>
                <a:lnTo>
                  <a:pt x="29802" y="155121"/>
                </a:lnTo>
                <a:lnTo>
                  <a:pt x="32251" y="166279"/>
                </a:lnTo>
                <a:lnTo>
                  <a:pt x="34836" y="176575"/>
                </a:lnTo>
                <a:lnTo>
                  <a:pt x="37511" y="186296"/>
                </a:lnTo>
                <a:lnTo>
                  <a:pt x="40248" y="194683"/>
                </a:lnTo>
                <a:lnTo>
                  <a:pt x="43025" y="202178"/>
                </a:lnTo>
                <a:lnTo>
                  <a:pt x="45828" y="209080"/>
                </a:lnTo>
                <a:lnTo>
                  <a:pt x="47697" y="215587"/>
                </a:lnTo>
                <a:lnTo>
                  <a:pt x="48943" y="221829"/>
                </a:lnTo>
                <a:lnTo>
                  <a:pt x="49774" y="227896"/>
                </a:lnTo>
                <a:lnTo>
                  <a:pt x="50328" y="234798"/>
                </a:lnTo>
                <a:lnTo>
                  <a:pt x="50697" y="242257"/>
                </a:lnTo>
                <a:lnTo>
                  <a:pt x="50943" y="250087"/>
                </a:lnTo>
                <a:lnTo>
                  <a:pt x="52060" y="257212"/>
                </a:lnTo>
                <a:lnTo>
                  <a:pt x="53757" y="263867"/>
                </a:lnTo>
                <a:lnTo>
                  <a:pt x="63324" y="292786"/>
                </a:lnTo>
                <a:lnTo>
                  <a:pt x="65076" y="299013"/>
                </a:lnTo>
                <a:lnTo>
                  <a:pt x="67023" y="308472"/>
                </a:lnTo>
                <a:lnTo>
                  <a:pt x="67888" y="315851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18"/>
          <p:cNvSpPr/>
          <p:nvPr/>
        </p:nvSpPr>
        <p:spPr>
          <a:xfrm>
            <a:off x="2343150" y="1834514"/>
            <a:ext cx="677228" cy="377192"/>
          </a:xfrm>
          <a:custGeom>
            <a:avLst/>
            <a:gdLst/>
            <a:ahLst/>
            <a:cxnLst/>
            <a:rect l="0" t="0" r="0" b="0"/>
            <a:pathLst>
              <a:path w="677228" h="377192">
                <a:moveTo>
                  <a:pt x="677227" y="0"/>
                </a:moveTo>
                <a:lnTo>
                  <a:pt x="659024" y="9102"/>
                </a:lnTo>
                <a:lnTo>
                  <a:pt x="642466" y="16111"/>
                </a:lnTo>
                <a:lnTo>
                  <a:pt x="634051" y="19313"/>
                </a:lnTo>
                <a:lnTo>
                  <a:pt x="617010" y="29068"/>
                </a:lnTo>
                <a:lnTo>
                  <a:pt x="594220" y="43191"/>
                </a:lnTo>
                <a:lnTo>
                  <a:pt x="567597" y="60227"/>
                </a:lnTo>
                <a:lnTo>
                  <a:pt x="536513" y="78251"/>
                </a:lnTo>
                <a:lnTo>
                  <a:pt x="466415" y="116059"/>
                </a:lnTo>
                <a:lnTo>
                  <a:pt x="430005" y="137380"/>
                </a:lnTo>
                <a:lnTo>
                  <a:pt x="393350" y="160167"/>
                </a:lnTo>
                <a:lnTo>
                  <a:pt x="328174" y="201678"/>
                </a:lnTo>
                <a:lnTo>
                  <a:pt x="305461" y="215415"/>
                </a:lnTo>
                <a:lnTo>
                  <a:pt x="286508" y="226478"/>
                </a:lnTo>
                <a:lnTo>
                  <a:pt x="271015" y="234805"/>
                </a:lnTo>
                <a:lnTo>
                  <a:pt x="257829" y="241310"/>
                </a:lnTo>
                <a:lnTo>
                  <a:pt x="234605" y="252029"/>
                </a:lnTo>
                <a:lnTo>
                  <a:pt x="211584" y="263143"/>
                </a:lnTo>
                <a:lnTo>
                  <a:pt x="145347" y="298314"/>
                </a:lnTo>
                <a:lnTo>
                  <a:pt x="120710" y="312223"/>
                </a:lnTo>
                <a:lnTo>
                  <a:pt x="41659" y="358607"/>
                </a:lnTo>
                <a:lnTo>
                  <a:pt x="22325" y="368931"/>
                </a:lnTo>
                <a:lnTo>
                  <a:pt x="15836" y="371684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19"/>
          <p:cNvSpPr/>
          <p:nvPr/>
        </p:nvSpPr>
        <p:spPr>
          <a:xfrm>
            <a:off x="3423284" y="2451735"/>
            <a:ext cx="548642" cy="351473"/>
          </a:xfrm>
          <a:custGeom>
            <a:avLst/>
            <a:gdLst/>
            <a:ahLst/>
            <a:cxnLst/>
            <a:rect l="0" t="0" r="0" b="0"/>
            <a:pathLst>
              <a:path w="548642" h="351473">
                <a:moveTo>
                  <a:pt x="548641" y="0"/>
                </a:moveTo>
                <a:lnTo>
                  <a:pt x="534988" y="0"/>
                </a:lnTo>
                <a:lnTo>
                  <a:pt x="523206" y="2540"/>
                </a:lnTo>
                <a:lnTo>
                  <a:pt x="511619" y="6844"/>
                </a:lnTo>
                <a:lnTo>
                  <a:pt x="500119" y="11931"/>
                </a:lnTo>
                <a:lnTo>
                  <a:pt x="486118" y="17368"/>
                </a:lnTo>
                <a:lnTo>
                  <a:pt x="471323" y="23911"/>
                </a:lnTo>
                <a:lnTo>
                  <a:pt x="458397" y="33170"/>
                </a:lnTo>
                <a:lnTo>
                  <a:pt x="443762" y="43634"/>
                </a:lnTo>
                <a:lnTo>
                  <a:pt x="392880" y="79527"/>
                </a:lnTo>
                <a:lnTo>
                  <a:pt x="374315" y="93976"/>
                </a:lnTo>
                <a:lnTo>
                  <a:pt x="333368" y="127809"/>
                </a:lnTo>
                <a:lnTo>
                  <a:pt x="314638" y="142356"/>
                </a:lnTo>
                <a:lnTo>
                  <a:pt x="297389" y="154911"/>
                </a:lnTo>
                <a:lnTo>
                  <a:pt x="266476" y="176482"/>
                </a:lnTo>
                <a:lnTo>
                  <a:pt x="240036" y="195593"/>
                </a:lnTo>
                <a:lnTo>
                  <a:pt x="197806" y="228853"/>
                </a:lnTo>
                <a:lnTo>
                  <a:pt x="171876" y="249723"/>
                </a:lnTo>
                <a:lnTo>
                  <a:pt x="145064" y="269352"/>
                </a:lnTo>
                <a:lnTo>
                  <a:pt x="117664" y="288153"/>
                </a:lnTo>
                <a:lnTo>
                  <a:pt x="69441" y="319520"/>
                </a:lnTo>
                <a:lnTo>
                  <a:pt x="41658" y="336636"/>
                </a:lnTo>
                <a:lnTo>
                  <a:pt x="25500" y="344878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20"/>
          <p:cNvSpPr/>
          <p:nvPr/>
        </p:nvSpPr>
        <p:spPr>
          <a:xfrm>
            <a:off x="3826192" y="3090539"/>
            <a:ext cx="358193" cy="448207"/>
          </a:xfrm>
          <a:custGeom>
            <a:avLst/>
            <a:gdLst/>
            <a:ahLst/>
            <a:cxnLst/>
            <a:rect l="0" t="0" r="0" b="0"/>
            <a:pathLst>
              <a:path w="358193" h="448207">
                <a:moveTo>
                  <a:pt x="0" y="89858"/>
                </a:moveTo>
                <a:lnTo>
                  <a:pt x="9102" y="76206"/>
                </a:lnTo>
                <a:lnTo>
                  <a:pt x="19313" y="63165"/>
                </a:lnTo>
                <a:lnTo>
                  <a:pt x="30491" y="56404"/>
                </a:lnTo>
                <a:lnTo>
                  <a:pt x="44031" y="50225"/>
                </a:lnTo>
                <a:lnTo>
                  <a:pt x="56400" y="44303"/>
                </a:lnTo>
                <a:lnTo>
                  <a:pt x="64270" y="41391"/>
                </a:lnTo>
                <a:lnTo>
                  <a:pt x="73326" y="38497"/>
                </a:lnTo>
                <a:lnTo>
                  <a:pt x="83174" y="35615"/>
                </a:lnTo>
                <a:lnTo>
                  <a:pt x="96407" y="30836"/>
                </a:lnTo>
                <a:lnTo>
                  <a:pt x="128890" y="17906"/>
                </a:lnTo>
                <a:lnTo>
                  <a:pt x="143076" y="13315"/>
                </a:lnTo>
                <a:lnTo>
                  <a:pt x="155392" y="10254"/>
                </a:lnTo>
                <a:lnTo>
                  <a:pt x="166460" y="8214"/>
                </a:lnTo>
                <a:lnTo>
                  <a:pt x="176696" y="5901"/>
                </a:lnTo>
                <a:lnTo>
                  <a:pt x="186377" y="3407"/>
                </a:lnTo>
                <a:lnTo>
                  <a:pt x="195689" y="792"/>
                </a:lnTo>
                <a:lnTo>
                  <a:pt x="203802" y="0"/>
                </a:lnTo>
                <a:lnTo>
                  <a:pt x="211116" y="426"/>
                </a:lnTo>
                <a:lnTo>
                  <a:pt x="217896" y="1661"/>
                </a:lnTo>
                <a:lnTo>
                  <a:pt x="224322" y="2485"/>
                </a:lnTo>
                <a:lnTo>
                  <a:pt x="230510" y="3034"/>
                </a:lnTo>
                <a:lnTo>
                  <a:pt x="236541" y="3401"/>
                </a:lnTo>
                <a:lnTo>
                  <a:pt x="242467" y="4597"/>
                </a:lnTo>
                <a:lnTo>
                  <a:pt x="248322" y="6348"/>
                </a:lnTo>
                <a:lnTo>
                  <a:pt x="254130" y="8467"/>
                </a:lnTo>
                <a:lnTo>
                  <a:pt x="258003" y="10832"/>
                </a:lnTo>
                <a:lnTo>
                  <a:pt x="260584" y="13362"/>
                </a:lnTo>
                <a:lnTo>
                  <a:pt x="266758" y="24012"/>
                </a:lnTo>
                <a:lnTo>
                  <a:pt x="270959" y="32971"/>
                </a:lnTo>
                <a:lnTo>
                  <a:pt x="272826" y="40128"/>
                </a:lnTo>
                <a:lnTo>
                  <a:pt x="271419" y="45274"/>
                </a:lnTo>
                <a:lnTo>
                  <a:pt x="264776" y="58613"/>
                </a:lnTo>
                <a:lnTo>
                  <a:pt x="254877" y="77637"/>
                </a:lnTo>
                <a:lnTo>
                  <a:pt x="243771" y="89507"/>
                </a:lnTo>
                <a:lnTo>
                  <a:pt x="236809" y="95339"/>
                </a:lnTo>
                <a:lnTo>
                  <a:pt x="229310" y="101132"/>
                </a:lnTo>
                <a:lnTo>
                  <a:pt x="221453" y="106899"/>
                </a:lnTo>
                <a:lnTo>
                  <a:pt x="213358" y="112649"/>
                </a:lnTo>
                <a:lnTo>
                  <a:pt x="206056" y="119339"/>
                </a:lnTo>
                <a:lnTo>
                  <a:pt x="199283" y="126657"/>
                </a:lnTo>
                <a:lnTo>
                  <a:pt x="192863" y="134393"/>
                </a:lnTo>
                <a:lnTo>
                  <a:pt x="184773" y="141456"/>
                </a:lnTo>
                <a:lnTo>
                  <a:pt x="175569" y="148069"/>
                </a:lnTo>
                <a:lnTo>
                  <a:pt x="165624" y="154383"/>
                </a:lnTo>
                <a:lnTo>
                  <a:pt x="136793" y="174098"/>
                </a:lnTo>
                <a:lnTo>
                  <a:pt x="119771" y="186023"/>
                </a:lnTo>
                <a:lnTo>
                  <a:pt x="107470" y="194925"/>
                </a:lnTo>
                <a:lnTo>
                  <a:pt x="98316" y="201813"/>
                </a:lnTo>
                <a:lnTo>
                  <a:pt x="91262" y="207357"/>
                </a:lnTo>
                <a:lnTo>
                  <a:pt x="84653" y="212006"/>
                </a:lnTo>
                <a:lnTo>
                  <a:pt x="78343" y="216058"/>
                </a:lnTo>
                <a:lnTo>
                  <a:pt x="63629" y="224853"/>
                </a:lnTo>
                <a:lnTo>
                  <a:pt x="63374" y="224622"/>
                </a:lnTo>
                <a:lnTo>
                  <a:pt x="65632" y="221826"/>
                </a:lnTo>
                <a:lnTo>
                  <a:pt x="70424" y="218794"/>
                </a:lnTo>
                <a:lnTo>
                  <a:pt x="77430" y="214868"/>
                </a:lnTo>
                <a:lnTo>
                  <a:pt x="85910" y="210345"/>
                </a:lnTo>
                <a:lnTo>
                  <a:pt x="94421" y="206378"/>
                </a:lnTo>
                <a:lnTo>
                  <a:pt x="102952" y="202780"/>
                </a:lnTo>
                <a:lnTo>
                  <a:pt x="111497" y="199430"/>
                </a:lnTo>
                <a:lnTo>
                  <a:pt x="120052" y="197196"/>
                </a:lnTo>
                <a:lnTo>
                  <a:pt x="128612" y="195706"/>
                </a:lnTo>
                <a:lnTo>
                  <a:pt x="137176" y="194714"/>
                </a:lnTo>
                <a:lnTo>
                  <a:pt x="145743" y="194052"/>
                </a:lnTo>
                <a:lnTo>
                  <a:pt x="154312" y="193610"/>
                </a:lnTo>
                <a:lnTo>
                  <a:pt x="171453" y="193120"/>
                </a:lnTo>
                <a:lnTo>
                  <a:pt x="214313" y="192779"/>
                </a:lnTo>
                <a:lnTo>
                  <a:pt x="223838" y="193715"/>
                </a:lnTo>
                <a:lnTo>
                  <a:pt x="233998" y="195291"/>
                </a:lnTo>
                <a:lnTo>
                  <a:pt x="244581" y="197294"/>
                </a:lnTo>
                <a:lnTo>
                  <a:pt x="253542" y="198630"/>
                </a:lnTo>
                <a:lnTo>
                  <a:pt x="261420" y="199520"/>
                </a:lnTo>
                <a:lnTo>
                  <a:pt x="268578" y="200114"/>
                </a:lnTo>
                <a:lnTo>
                  <a:pt x="276207" y="202414"/>
                </a:lnTo>
                <a:lnTo>
                  <a:pt x="284150" y="205853"/>
                </a:lnTo>
                <a:lnTo>
                  <a:pt x="312880" y="220509"/>
                </a:lnTo>
                <a:lnTo>
                  <a:pt x="319077" y="224584"/>
                </a:lnTo>
                <a:lnTo>
                  <a:pt x="325113" y="229205"/>
                </a:lnTo>
                <a:lnTo>
                  <a:pt x="335947" y="239420"/>
                </a:lnTo>
                <a:lnTo>
                  <a:pt x="343937" y="250310"/>
                </a:lnTo>
                <a:lnTo>
                  <a:pt x="353791" y="262600"/>
                </a:lnTo>
                <a:lnTo>
                  <a:pt x="355875" y="266932"/>
                </a:lnTo>
                <a:lnTo>
                  <a:pt x="358192" y="276825"/>
                </a:lnTo>
                <a:lnTo>
                  <a:pt x="356681" y="290112"/>
                </a:lnTo>
                <a:lnTo>
                  <a:pt x="354945" y="297656"/>
                </a:lnTo>
                <a:lnTo>
                  <a:pt x="353016" y="311118"/>
                </a:lnTo>
                <a:lnTo>
                  <a:pt x="352502" y="317374"/>
                </a:lnTo>
                <a:lnTo>
                  <a:pt x="350253" y="324403"/>
                </a:lnTo>
                <a:lnTo>
                  <a:pt x="346850" y="331947"/>
                </a:lnTo>
                <a:lnTo>
                  <a:pt x="342676" y="339833"/>
                </a:lnTo>
                <a:lnTo>
                  <a:pt x="332958" y="353675"/>
                </a:lnTo>
                <a:lnTo>
                  <a:pt x="322289" y="366178"/>
                </a:lnTo>
                <a:lnTo>
                  <a:pt x="311197" y="378084"/>
                </a:lnTo>
                <a:lnTo>
                  <a:pt x="304619" y="383926"/>
                </a:lnTo>
                <a:lnTo>
                  <a:pt x="297378" y="389726"/>
                </a:lnTo>
                <a:lnTo>
                  <a:pt x="289691" y="395498"/>
                </a:lnTo>
                <a:lnTo>
                  <a:pt x="281710" y="400298"/>
                </a:lnTo>
                <a:lnTo>
                  <a:pt x="273532" y="404450"/>
                </a:lnTo>
                <a:lnTo>
                  <a:pt x="257777" y="411604"/>
                </a:lnTo>
                <a:lnTo>
                  <a:pt x="244425" y="417959"/>
                </a:lnTo>
                <a:lnTo>
                  <a:pt x="237245" y="420987"/>
                </a:lnTo>
                <a:lnTo>
                  <a:pt x="229601" y="423958"/>
                </a:lnTo>
                <a:lnTo>
                  <a:pt x="221647" y="426892"/>
                </a:lnTo>
                <a:lnTo>
                  <a:pt x="210630" y="429799"/>
                </a:lnTo>
                <a:lnTo>
                  <a:pt x="197570" y="432691"/>
                </a:lnTo>
                <a:lnTo>
                  <a:pt x="183148" y="435570"/>
                </a:lnTo>
                <a:lnTo>
                  <a:pt x="171629" y="438443"/>
                </a:lnTo>
                <a:lnTo>
                  <a:pt x="162045" y="441311"/>
                </a:lnTo>
                <a:lnTo>
                  <a:pt x="153749" y="444175"/>
                </a:lnTo>
                <a:lnTo>
                  <a:pt x="145362" y="446084"/>
                </a:lnTo>
                <a:lnTo>
                  <a:pt x="136913" y="447357"/>
                </a:lnTo>
                <a:lnTo>
                  <a:pt x="128423" y="448206"/>
                </a:lnTo>
                <a:lnTo>
                  <a:pt x="120858" y="447819"/>
                </a:lnTo>
                <a:lnTo>
                  <a:pt x="113910" y="446609"/>
                </a:lnTo>
                <a:lnTo>
                  <a:pt x="89948" y="440355"/>
                </a:lnTo>
                <a:lnTo>
                  <a:pt x="79968" y="437822"/>
                </a:lnTo>
                <a:lnTo>
                  <a:pt x="72362" y="435182"/>
                </a:lnTo>
                <a:lnTo>
                  <a:pt x="55201" y="426915"/>
                </a:lnTo>
                <a:lnTo>
                  <a:pt x="48231" y="424100"/>
                </a:lnTo>
                <a:lnTo>
                  <a:pt x="40727" y="421271"/>
                </a:lnTo>
                <a:lnTo>
                  <a:pt x="34771" y="417480"/>
                </a:lnTo>
                <a:lnTo>
                  <a:pt x="29848" y="413048"/>
                </a:lnTo>
                <a:lnTo>
                  <a:pt x="17145" y="39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21"/>
          <p:cNvSpPr/>
          <p:nvPr/>
        </p:nvSpPr>
        <p:spPr>
          <a:xfrm>
            <a:off x="4263390" y="3248977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9101" y="13652"/>
                </a:lnTo>
                <a:lnTo>
                  <a:pt x="12735" y="18627"/>
                </a:lnTo>
                <a:lnTo>
                  <a:pt x="16110" y="22895"/>
                </a:lnTo>
                <a:lnTo>
                  <a:pt x="22400" y="30178"/>
                </a:lnTo>
                <a:lnTo>
                  <a:pt x="28370" y="36590"/>
                </a:lnTo>
                <a:lnTo>
                  <a:pt x="82657" y="91221"/>
                </a:lnTo>
                <a:lnTo>
                  <a:pt x="91300" y="98914"/>
                </a:lnTo>
                <a:lnTo>
                  <a:pt x="113602" y="117622"/>
                </a:lnTo>
                <a:lnTo>
                  <a:pt x="124312" y="126992"/>
                </a:lnTo>
                <a:lnTo>
                  <a:pt x="134310" y="136096"/>
                </a:lnTo>
                <a:lnTo>
                  <a:pt x="143832" y="145023"/>
                </a:lnTo>
                <a:lnTo>
                  <a:pt x="151133" y="152880"/>
                </a:lnTo>
                <a:lnTo>
                  <a:pt x="156952" y="160022"/>
                </a:lnTo>
                <a:lnTo>
                  <a:pt x="161785" y="166689"/>
                </a:lnTo>
                <a:lnTo>
                  <a:pt x="167864" y="173991"/>
                </a:lnTo>
                <a:lnTo>
                  <a:pt x="174774" y="181717"/>
                </a:lnTo>
                <a:lnTo>
                  <a:pt x="182239" y="189725"/>
                </a:lnTo>
                <a:lnTo>
                  <a:pt x="189120" y="196015"/>
                </a:lnTo>
                <a:lnTo>
                  <a:pt x="195612" y="201162"/>
                </a:lnTo>
                <a:lnTo>
                  <a:pt x="201845" y="205545"/>
                </a:lnTo>
                <a:lnTo>
                  <a:pt x="206953" y="209420"/>
                </a:lnTo>
                <a:lnTo>
                  <a:pt x="211311" y="212956"/>
                </a:lnTo>
                <a:lnTo>
                  <a:pt x="218693" y="219425"/>
                </a:lnTo>
                <a:lnTo>
                  <a:pt x="225149" y="225475"/>
                </a:lnTo>
                <a:lnTo>
                  <a:pt x="228204" y="227469"/>
                </a:lnTo>
                <a:lnTo>
                  <a:pt x="234139" y="229685"/>
                </a:lnTo>
                <a:lnTo>
                  <a:pt x="239952" y="233210"/>
                </a:lnTo>
                <a:lnTo>
                  <a:pt x="242835" y="235483"/>
                </a:lnTo>
                <a:lnTo>
                  <a:pt x="248579" y="238009"/>
                </a:lnTo>
                <a:lnTo>
                  <a:pt x="25717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22"/>
          <p:cNvSpPr/>
          <p:nvPr/>
        </p:nvSpPr>
        <p:spPr>
          <a:xfrm>
            <a:off x="4263390" y="3223260"/>
            <a:ext cx="214313" cy="300038"/>
          </a:xfrm>
          <a:custGeom>
            <a:avLst/>
            <a:gdLst/>
            <a:ahLst/>
            <a:cxnLst/>
            <a:rect l="0" t="0" r="0" b="0"/>
            <a:pathLst>
              <a:path w="214313" h="300038">
                <a:moveTo>
                  <a:pt x="214312" y="0"/>
                </a:moveTo>
                <a:lnTo>
                  <a:pt x="200660" y="13652"/>
                </a:lnTo>
                <a:lnTo>
                  <a:pt x="195685" y="19579"/>
                </a:lnTo>
                <a:lnTo>
                  <a:pt x="191417" y="25435"/>
                </a:lnTo>
                <a:lnTo>
                  <a:pt x="187619" y="31244"/>
                </a:lnTo>
                <a:lnTo>
                  <a:pt x="175778" y="47858"/>
                </a:lnTo>
                <a:lnTo>
                  <a:pt x="161944" y="66990"/>
                </a:lnTo>
                <a:lnTo>
                  <a:pt x="141539" y="96684"/>
                </a:lnTo>
                <a:lnTo>
                  <a:pt x="122596" y="124885"/>
                </a:lnTo>
                <a:lnTo>
                  <a:pt x="113163" y="137549"/>
                </a:lnTo>
                <a:lnTo>
                  <a:pt x="104017" y="148850"/>
                </a:lnTo>
                <a:lnTo>
                  <a:pt x="95062" y="159240"/>
                </a:lnTo>
                <a:lnTo>
                  <a:pt x="87187" y="169025"/>
                </a:lnTo>
                <a:lnTo>
                  <a:pt x="80032" y="178406"/>
                </a:lnTo>
                <a:lnTo>
                  <a:pt x="73357" y="187517"/>
                </a:lnTo>
                <a:lnTo>
                  <a:pt x="67954" y="195496"/>
                </a:lnTo>
                <a:lnTo>
                  <a:pt x="63400" y="202721"/>
                </a:lnTo>
                <a:lnTo>
                  <a:pt x="59412" y="20944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23"/>
          <p:cNvSpPr/>
          <p:nvPr/>
        </p:nvSpPr>
        <p:spPr>
          <a:xfrm>
            <a:off x="4734877" y="3283267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22755" y="17145"/>
                </a:lnTo>
                <a:lnTo>
                  <a:pt x="35172" y="16192"/>
                </a:lnTo>
                <a:lnTo>
                  <a:pt x="49166" y="14605"/>
                </a:lnTo>
                <a:lnTo>
                  <a:pt x="64209" y="12595"/>
                </a:lnTo>
                <a:lnTo>
                  <a:pt x="79954" y="11253"/>
                </a:lnTo>
                <a:lnTo>
                  <a:pt x="96165" y="10360"/>
                </a:lnTo>
                <a:lnTo>
                  <a:pt x="112687" y="9764"/>
                </a:lnTo>
                <a:lnTo>
                  <a:pt x="129417" y="8415"/>
                </a:lnTo>
                <a:lnTo>
                  <a:pt x="146286" y="6562"/>
                </a:lnTo>
                <a:lnTo>
                  <a:pt x="163246" y="4375"/>
                </a:lnTo>
                <a:lnTo>
                  <a:pt x="177411" y="2916"/>
                </a:lnTo>
                <a:lnTo>
                  <a:pt x="189711" y="1944"/>
                </a:lnTo>
                <a:lnTo>
                  <a:pt x="210046" y="864"/>
                </a:lnTo>
                <a:lnTo>
                  <a:pt x="225434" y="384"/>
                </a:lnTo>
                <a:lnTo>
                  <a:pt x="265442" y="3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24"/>
          <p:cNvSpPr/>
          <p:nvPr/>
        </p:nvSpPr>
        <p:spPr>
          <a:xfrm>
            <a:off x="4760595" y="3386137"/>
            <a:ext cx="282893" cy="22085"/>
          </a:xfrm>
          <a:custGeom>
            <a:avLst/>
            <a:gdLst/>
            <a:ahLst/>
            <a:cxnLst/>
            <a:rect l="0" t="0" r="0" b="0"/>
            <a:pathLst>
              <a:path w="282893" h="22085">
                <a:moveTo>
                  <a:pt x="0" y="17145"/>
                </a:moveTo>
                <a:lnTo>
                  <a:pt x="18203" y="21696"/>
                </a:lnTo>
                <a:lnTo>
                  <a:pt x="25470" y="22084"/>
                </a:lnTo>
                <a:lnTo>
                  <a:pt x="32220" y="21390"/>
                </a:lnTo>
                <a:lnTo>
                  <a:pt x="38625" y="19975"/>
                </a:lnTo>
                <a:lnTo>
                  <a:pt x="44800" y="19032"/>
                </a:lnTo>
                <a:lnTo>
                  <a:pt x="50821" y="18403"/>
                </a:lnTo>
                <a:lnTo>
                  <a:pt x="56741" y="17983"/>
                </a:lnTo>
                <a:lnTo>
                  <a:pt x="62592" y="17704"/>
                </a:lnTo>
                <a:lnTo>
                  <a:pt x="74174" y="17394"/>
                </a:lnTo>
                <a:lnTo>
                  <a:pt x="83739" y="16358"/>
                </a:lnTo>
                <a:lnTo>
                  <a:pt x="109607" y="12668"/>
                </a:lnTo>
                <a:lnTo>
                  <a:pt x="121648" y="11303"/>
                </a:lnTo>
                <a:lnTo>
                  <a:pt x="132534" y="10393"/>
                </a:lnTo>
                <a:lnTo>
                  <a:pt x="142649" y="9786"/>
                </a:lnTo>
                <a:lnTo>
                  <a:pt x="164047" y="9112"/>
                </a:lnTo>
                <a:lnTo>
                  <a:pt x="175087" y="8932"/>
                </a:lnTo>
                <a:lnTo>
                  <a:pt x="188162" y="7860"/>
                </a:lnTo>
                <a:lnTo>
                  <a:pt x="202594" y="619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25"/>
          <p:cNvSpPr/>
          <p:nvPr/>
        </p:nvSpPr>
        <p:spPr>
          <a:xfrm>
            <a:off x="5304468" y="3051810"/>
            <a:ext cx="347667" cy="202045"/>
          </a:xfrm>
          <a:custGeom>
            <a:avLst/>
            <a:gdLst/>
            <a:ahLst/>
            <a:cxnLst/>
            <a:rect l="0" t="0" r="0" b="0"/>
            <a:pathLst>
              <a:path w="347667" h="202045">
                <a:moveTo>
                  <a:pt x="39057" y="0"/>
                </a:moveTo>
                <a:lnTo>
                  <a:pt x="39057" y="93645"/>
                </a:lnTo>
                <a:lnTo>
                  <a:pt x="37152" y="102435"/>
                </a:lnTo>
                <a:lnTo>
                  <a:pt x="33977" y="111152"/>
                </a:lnTo>
                <a:lnTo>
                  <a:pt x="29955" y="119821"/>
                </a:lnTo>
                <a:lnTo>
                  <a:pt x="10642" y="163878"/>
                </a:lnTo>
                <a:lnTo>
                  <a:pt x="5826" y="175927"/>
                </a:lnTo>
                <a:lnTo>
                  <a:pt x="2616" y="184912"/>
                </a:lnTo>
                <a:lnTo>
                  <a:pt x="475" y="191854"/>
                </a:lnTo>
                <a:lnTo>
                  <a:pt x="0" y="196483"/>
                </a:lnTo>
                <a:lnTo>
                  <a:pt x="637" y="199569"/>
                </a:lnTo>
                <a:lnTo>
                  <a:pt x="2013" y="201625"/>
                </a:lnTo>
                <a:lnTo>
                  <a:pt x="5788" y="202044"/>
                </a:lnTo>
                <a:lnTo>
                  <a:pt x="11163" y="201371"/>
                </a:lnTo>
                <a:lnTo>
                  <a:pt x="17603" y="199970"/>
                </a:lnTo>
                <a:lnTo>
                  <a:pt x="24754" y="198083"/>
                </a:lnTo>
                <a:lnTo>
                  <a:pt x="32379" y="195873"/>
                </a:lnTo>
                <a:lnTo>
                  <a:pt x="48471" y="190877"/>
                </a:lnTo>
                <a:lnTo>
                  <a:pt x="65149" y="185481"/>
                </a:lnTo>
                <a:lnTo>
                  <a:pt x="72644" y="183662"/>
                </a:lnTo>
                <a:lnTo>
                  <a:pt x="79546" y="182448"/>
                </a:lnTo>
                <a:lnTo>
                  <a:pt x="136166" y="175951"/>
                </a:lnTo>
                <a:lnTo>
                  <a:pt x="153326" y="174450"/>
                </a:lnTo>
                <a:lnTo>
                  <a:pt x="168577" y="173450"/>
                </a:lnTo>
                <a:lnTo>
                  <a:pt x="193776" y="172338"/>
                </a:lnTo>
                <a:lnTo>
                  <a:pt x="211326" y="171845"/>
                </a:lnTo>
                <a:lnTo>
                  <a:pt x="245569" y="171567"/>
                </a:lnTo>
                <a:lnTo>
                  <a:pt x="258646" y="173433"/>
                </a:lnTo>
                <a:lnTo>
                  <a:pt x="272127" y="176582"/>
                </a:lnTo>
                <a:lnTo>
                  <a:pt x="285877" y="180586"/>
                </a:lnTo>
                <a:lnTo>
                  <a:pt x="296949" y="184208"/>
                </a:lnTo>
                <a:lnTo>
                  <a:pt x="306234" y="187575"/>
                </a:lnTo>
                <a:lnTo>
                  <a:pt x="314330" y="190772"/>
                </a:lnTo>
                <a:lnTo>
                  <a:pt x="320680" y="192904"/>
                </a:lnTo>
                <a:lnTo>
                  <a:pt x="325865" y="194325"/>
                </a:lnTo>
                <a:lnTo>
                  <a:pt x="347666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26"/>
          <p:cNvSpPr/>
          <p:nvPr/>
        </p:nvSpPr>
        <p:spPr>
          <a:xfrm>
            <a:off x="5515423" y="3094672"/>
            <a:ext cx="25270" cy="437199"/>
          </a:xfrm>
          <a:custGeom>
            <a:avLst/>
            <a:gdLst/>
            <a:ahLst/>
            <a:cxnLst/>
            <a:rect l="0" t="0" r="0" b="0"/>
            <a:pathLst>
              <a:path w="25270" h="437199">
                <a:moveTo>
                  <a:pt x="8124" y="0"/>
                </a:moveTo>
                <a:lnTo>
                  <a:pt x="8124" y="13653"/>
                </a:lnTo>
                <a:lnTo>
                  <a:pt x="9077" y="24342"/>
                </a:lnTo>
                <a:lnTo>
                  <a:pt x="12675" y="53999"/>
                </a:lnTo>
                <a:lnTo>
                  <a:pt x="14015" y="68384"/>
                </a:lnTo>
                <a:lnTo>
                  <a:pt x="14909" y="81784"/>
                </a:lnTo>
                <a:lnTo>
                  <a:pt x="15505" y="94528"/>
                </a:lnTo>
                <a:lnTo>
                  <a:pt x="14949" y="113501"/>
                </a:lnTo>
                <a:lnTo>
                  <a:pt x="11793" y="162522"/>
                </a:lnTo>
                <a:lnTo>
                  <a:pt x="9617" y="182643"/>
                </a:lnTo>
                <a:lnTo>
                  <a:pt x="7215" y="198915"/>
                </a:lnTo>
                <a:lnTo>
                  <a:pt x="4660" y="212620"/>
                </a:lnTo>
                <a:lnTo>
                  <a:pt x="2957" y="229377"/>
                </a:lnTo>
                <a:lnTo>
                  <a:pt x="1822" y="248168"/>
                </a:lnTo>
                <a:lnTo>
                  <a:pt x="1065" y="268315"/>
                </a:lnTo>
                <a:lnTo>
                  <a:pt x="0" y="351281"/>
                </a:lnTo>
                <a:lnTo>
                  <a:pt x="803" y="373252"/>
                </a:lnTo>
                <a:lnTo>
                  <a:pt x="2291" y="389805"/>
                </a:lnTo>
                <a:lnTo>
                  <a:pt x="4235" y="402745"/>
                </a:lnTo>
                <a:lnTo>
                  <a:pt x="6484" y="412324"/>
                </a:lnTo>
                <a:lnTo>
                  <a:pt x="8935" y="419663"/>
                </a:lnTo>
                <a:lnTo>
                  <a:pt x="11522" y="425508"/>
                </a:lnTo>
                <a:lnTo>
                  <a:pt x="14200" y="429404"/>
                </a:lnTo>
                <a:lnTo>
                  <a:pt x="16937" y="432002"/>
                </a:lnTo>
                <a:lnTo>
                  <a:pt x="25269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27"/>
          <p:cNvSpPr/>
          <p:nvPr/>
        </p:nvSpPr>
        <p:spPr>
          <a:xfrm>
            <a:off x="5669279" y="3120389"/>
            <a:ext cx="302452" cy="385606"/>
          </a:xfrm>
          <a:custGeom>
            <a:avLst/>
            <a:gdLst/>
            <a:ahLst/>
            <a:cxnLst/>
            <a:rect l="0" t="0" r="0" b="0"/>
            <a:pathLst>
              <a:path w="302452" h="385606">
                <a:moveTo>
                  <a:pt x="60008" y="0"/>
                </a:moveTo>
                <a:lnTo>
                  <a:pt x="48077" y="35796"/>
                </a:lnTo>
                <a:lnTo>
                  <a:pt x="45386" y="45772"/>
                </a:lnTo>
                <a:lnTo>
                  <a:pt x="42640" y="57185"/>
                </a:lnTo>
                <a:lnTo>
                  <a:pt x="39857" y="69556"/>
                </a:lnTo>
                <a:lnTo>
                  <a:pt x="34225" y="98541"/>
                </a:lnTo>
                <a:lnTo>
                  <a:pt x="22847" y="163716"/>
                </a:lnTo>
                <a:lnTo>
                  <a:pt x="21899" y="179629"/>
                </a:lnTo>
                <a:lnTo>
                  <a:pt x="22220" y="195001"/>
                </a:lnTo>
                <a:lnTo>
                  <a:pt x="23386" y="210011"/>
                </a:lnTo>
                <a:lnTo>
                  <a:pt x="25116" y="222875"/>
                </a:lnTo>
                <a:lnTo>
                  <a:pt x="27222" y="234308"/>
                </a:lnTo>
                <a:lnTo>
                  <a:pt x="29578" y="244788"/>
                </a:lnTo>
                <a:lnTo>
                  <a:pt x="32101" y="254632"/>
                </a:lnTo>
                <a:lnTo>
                  <a:pt x="34736" y="264052"/>
                </a:lnTo>
                <a:lnTo>
                  <a:pt x="37445" y="273191"/>
                </a:lnTo>
                <a:lnTo>
                  <a:pt x="40203" y="281187"/>
                </a:lnTo>
                <a:lnTo>
                  <a:pt x="42995" y="288423"/>
                </a:lnTo>
                <a:lnTo>
                  <a:pt x="45809" y="295152"/>
                </a:lnTo>
                <a:lnTo>
                  <a:pt x="48637" y="301543"/>
                </a:lnTo>
                <a:lnTo>
                  <a:pt x="54319" y="313725"/>
                </a:lnTo>
                <a:lnTo>
                  <a:pt x="67424" y="340394"/>
                </a:lnTo>
                <a:lnTo>
                  <a:pt x="72572" y="347897"/>
                </a:lnTo>
                <a:lnTo>
                  <a:pt x="77909" y="353852"/>
                </a:lnTo>
                <a:lnTo>
                  <a:pt x="83372" y="358774"/>
                </a:lnTo>
                <a:lnTo>
                  <a:pt x="88919" y="363008"/>
                </a:lnTo>
                <a:lnTo>
                  <a:pt x="94522" y="366783"/>
                </a:lnTo>
                <a:lnTo>
                  <a:pt x="100162" y="370252"/>
                </a:lnTo>
                <a:lnTo>
                  <a:pt x="105828" y="373517"/>
                </a:lnTo>
                <a:lnTo>
                  <a:pt x="117203" y="379686"/>
                </a:lnTo>
                <a:lnTo>
                  <a:pt x="126068" y="383062"/>
                </a:lnTo>
                <a:lnTo>
                  <a:pt x="134135" y="384562"/>
                </a:lnTo>
                <a:lnTo>
                  <a:pt x="138954" y="384963"/>
                </a:lnTo>
                <a:lnTo>
                  <a:pt x="144071" y="385229"/>
                </a:lnTo>
                <a:lnTo>
                  <a:pt x="154837" y="385526"/>
                </a:lnTo>
                <a:lnTo>
                  <a:pt x="160375" y="385605"/>
                </a:lnTo>
                <a:lnTo>
                  <a:pt x="165972" y="384705"/>
                </a:lnTo>
                <a:lnTo>
                  <a:pt x="171608" y="383153"/>
                </a:lnTo>
                <a:lnTo>
                  <a:pt x="177271" y="381165"/>
                </a:lnTo>
                <a:lnTo>
                  <a:pt x="186102" y="378957"/>
                </a:lnTo>
                <a:lnTo>
                  <a:pt x="189791" y="378368"/>
                </a:lnTo>
                <a:lnTo>
                  <a:pt x="195108" y="375118"/>
                </a:lnTo>
                <a:lnTo>
                  <a:pt x="201509" y="370094"/>
                </a:lnTo>
                <a:lnTo>
                  <a:pt x="208635" y="363887"/>
                </a:lnTo>
                <a:lnTo>
                  <a:pt x="215290" y="357844"/>
                </a:lnTo>
                <a:lnTo>
                  <a:pt x="227764" y="346050"/>
                </a:lnTo>
                <a:lnTo>
                  <a:pt x="245498" y="328700"/>
                </a:lnTo>
                <a:lnTo>
                  <a:pt x="250343" y="322003"/>
                </a:lnTo>
                <a:lnTo>
                  <a:pt x="254525" y="314681"/>
                </a:lnTo>
                <a:lnTo>
                  <a:pt x="258266" y="306943"/>
                </a:lnTo>
                <a:lnTo>
                  <a:pt x="261713" y="298926"/>
                </a:lnTo>
                <a:lnTo>
                  <a:pt x="264963" y="290724"/>
                </a:lnTo>
                <a:lnTo>
                  <a:pt x="286125" y="234275"/>
                </a:lnTo>
                <a:lnTo>
                  <a:pt x="291715" y="217144"/>
                </a:lnTo>
                <a:lnTo>
                  <a:pt x="296394" y="200960"/>
                </a:lnTo>
                <a:lnTo>
                  <a:pt x="300467" y="185409"/>
                </a:lnTo>
                <a:lnTo>
                  <a:pt x="302229" y="172183"/>
                </a:lnTo>
                <a:lnTo>
                  <a:pt x="302451" y="160509"/>
                </a:lnTo>
                <a:lnTo>
                  <a:pt x="301646" y="149869"/>
                </a:lnTo>
                <a:lnTo>
                  <a:pt x="300158" y="139918"/>
                </a:lnTo>
                <a:lnTo>
                  <a:pt x="298213" y="130426"/>
                </a:lnTo>
                <a:lnTo>
                  <a:pt x="295964" y="121241"/>
                </a:lnTo>
                <a:lnTo>
                  <a:pt x="293512" y="113213"/>
                </a:lnTo>
                <a:lnTo>
                  <a:pt x="290925" y="105955"/>
                </a:lnTo>
                <a:lnTo>
                  <a:pt x="288248" y="99212"/>
                </a:lnTo>
                <a:lnTo>
                  <a:pt x="285510" y="92812"/>
                </a:lnTo>
                <a:lnTo>
                  <a:pt x="279929" y="80620"/>
                </a:lnTo>
                <a:lnTo>
                  <a:pt x="276154" y="75654"/>
                </a:lnTo>
                <a:lnTo>
                  <a:pt x="266881" y="67597"/>
                </a:lnTo>
                <a:lnTo>
                  <a:pt x="261741" y="63162"/>
                </a:lnTo>
                <a:lnTo>
                  <a:pt x="256409" y="58301"/>
                </a:lnTo>
                <a:lnTo>
                  <a:pt x="250950" y="53155"/>
                </a:lnTo>
                <a:lnTo>
                  <a:pt x="245405" y="48772"/>
                </a:lnTo>
                <a:lnTo>
                  <a:pt x="239803" y="44897"/>
                </a:lnTo>
                <a:lnTo>
                  <a:pt x="234164" y="41362"/>
                </a:lnTo>
                <a:lnTo>
                  <a:pt x="227547" y="38052"/>
                </a:lnTo>
                <a:lnTo>
                  <a:pt x="220278" y="34893"/>
                </a:lnTo>
                <a:lnTo>
                  <a:pt x="212575" y="31835"/>
                </a:lnTo>
                <a:lnTo>
                  <a:pt x="205534" y="29796"/>
                </a:lnTo>
                <a:lnTo>
                  <a:pt x="198936" y="28437"/>
                </a:lnTo>
                <a:lnTo>
                  <a:pt x="192631" y="27531"/>
                </a:lnTo>
                <a:lnTo>
                  <a:pt x="185571" y="25974"/>
                </a:lnTo>
                <a:lnTo>
                  <a:pt x="178007" y="23983"/>
                </a:lnTo>
                <a:lnTo>
                  <a:pt x="170106" y="21704"/>
                </a:lnTo>
                <a:lnTo>
                  <a:pt x="162935" y="20185"/>
                </a:lnTo>
                <a:lnTo>
                  <a:pt x="156248" y="19172"/>
                </a:lnTo>
                <a:lnTo>
                  <a:pt x="149886" y="18496"/>
                </a:lnTo>
                <a:lnTo>
                  <a:pt x="142786" y="18999"/>
                </a:lnTo>
                <a:lnTo>
                  <a:pt x="135196" y="20286"/>
                </a:lnTo>
                <a:lnTo>
                  <a:pt x="127278" y="22097"/>
                </a:lnTo>
                <a:lnTo>
                  <a:pt x="117237" y="23304"/>
                </a:lnTo>
                <a:lnTo>
                  <a:pt x="105781" y="24109"/>
                </a:lnTo>
                <a:lnTo>
                  <a:pt x="93381" y="24645"/>
                </a:lnTo>
                <a:lnTo>
                  <a:pt x="81304" y="25955"/>
                </a:lnTo>
                <a:lnTo>
                  <a:pt x="69443" y="27781"/>
                </a:lnTo>
                <a:lnTo>
                  <a:pt x="57725" y="29951"/>
                </a:lnTo>
                <a:lnTo>
                  <a:pt x="48009" y="32350"/>
                </a:lnTo>
                <a:lnTo>
                  <a:pt x="39626" y="34902"/>
                </a:lnTo>
                <a:lnTo>
                  <a:pt x="0" y="51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28"/>
          <p:cNvSpPr/>
          <p:nvPr/>
        </p:nvSpPr>
        <p:spPr>
          <a:xfrm>
            <a:off x="3757612" y="3653079"/>
            <a:ext cx="780098" cy="24524"/>
          </a:xfrm>
          <a:custGeom>
            <a:avLst/>
            <a:gdLst/>
            <a:ahLst/>
            <a:cxnLst/>
            <a:rect l="0" t="0" r="0" b="0"/>
            <a:pathLst>
              <a:path w="780098" h="24524">
                <a:moveTo>
                  <a:pt x="0" y="24523"/>
                </a:moveTo>
                <a:lnTo>
                  <a:pt x="22754" y="19972"/>
                </a:lnTo>
                <a:lnTo>
                  <a:pt x="31362" y="18632"/>
                </a:lnTo>
                <a:lnTo>
                  <a:pt x="39006" y="17738"/>
                </a:lnTo>
                <a:lnTo>
                  <a:pt x="46006" y="17142"/>
                </a:lnTo>
                <a:lnTo>
                  <a:pt x="56388" y="15793"/>
                </a:lnTo>
                <a:lnTo>
                  <a:pt x="83164" y="11753"/>
                </a:lnTo>
                <a:lnTo>
                  <a:pt x="95448" y="10295"/>
                </a:lnTo>
                <a:lnTo>
                  <a:pt x="106494" y="9323"/>
                </a:lnTo>
                <a:lnTo>
                  <a:pt x="116716" y="8675"/>
                </a:lnTo>
                <a:lnTo>
                  <a:pt x="138234" y="7954"/>
                </a:lnTo>
                <a:lnTo>
                  <a:pt x="194628" y="7549"/>
                </a:lnTo>
                <a:lnTo>
                  <a:pt x="288212" y="7412"/>
                </a:lnTo>
                <a:lnTo>
                  <a:pt x="357329" y="4853"/>
                </a:lnTo>
                <a:lnTo>
                  <a:pt x="401097" y="2837"/>
                </a:lnTo>
                <a:lnTo>
                  <a:pt x="518308" y="597"/>
                </a:lnTo>
                <a:lnTo>
                  <a:pt x="585569" y="0"/>
                </a:lnTo>
                <a:lnTo>
                  <a:pt x="636124" y="554"/>
                </a:lnTo>
                <a:lnTo>
                  <a:pt x="675543" y="1876"/>
                </a:lnTo>
                <a:lnTo>
                  <a:pt x="780097" y="7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29"/>
          <p:cNvSpPr/>
          <p:nvPr/>
        </p:nvSpPr>
        <p:spPr>
          <a:xfrm>
            <a:off x="3963352" y="3789192"/>
            <a:ext cx="350572" cy="324998"/>
          </a:xfrm>
          <a:custGeom>
            <a:avLst/>
            <a:gdLst/>
            <a:ahLst/>
            <a:cxnLst/>
            <a:rect l="0" t="0" r="0" b="0"/>
            <a:pathLst>
              <a:path w="350572" h="324998">
                <a:moveTo>
                  <a:pt x="0" y="34143"/>
                </a:moveTo>
                <a:lnTo>
                  <a:pt x="9102" y="34143"/>
                </a:lnTo>
                <a:lnTo>
                  <a:pt x="14640" y="33190"/>
                </a:lnTo>
                <a:lnTo>
                  <a:pt x="21190" y="31603"/>
                </a:lnTo>
                <a:lnTo>
                  <a:pt x="28414" y="29592"/>
                </a:lnTo>
                <a:lnTo>
                  <a:pt x="44061" y="24817"/>
                </a:lnTo>
                <a:lnTo>
                  <a:pt x="102940" y="5524"/>
                </a:lnTo>
                <a:lnTo>
                  <a:pt x="111489" y="3633"/>
                </a:lnTo>
                <a:lnTo>
                  <a:pt x="120046" y="2373"/>
                </a:lnTo>
                <a:lnTo>
                  <a:pt x="128609" y="1533"/>
                </a:lnTo>
                <a:lnTo>
                  <a:pt x="137174" y="973"/>
                </a:lnTo>
                <a:lnTo>
                  <a:pt x="145742" y="599"/>
                </a:lnTo>
                <a:lnTo>
                  <a:pt x="162882" y="185"/>
                </a:lnTo>
                <a:lnTo>
                  <a:pt x="180024" y="0"/>
                </a:lnTo>
                <a:lnTo>
                  <a:pt x="189549" y="903"/>
                </a:lnTo>
                <a:lnTo>
                  <a:pt x="199708" y="2458"/>
                </a:lnTo>
                <a:lnTo>
                  <a:pt x="210292" y="4447"/>
                </a:lnTo>
                <a:lnTo>
                  <a:pt x="219252" y="5773"/>
                </a:lnTo>
                <a:lnTo>
                  <a:pt x="227130" y="6657"/>
                </a:lnTo>
                <a:lnTo>
                  <a:pt x="234287" y="7246"/>
                </a:lnTo>
                <a:lnTo>
                  <a:pt x="240011" y="9544"/>
                </a:lnTo>
                <a:lnTo>
                  <a:pt x="244780" y="12981"/>
                </a:lnTo>
                <a:lnTo>
                  <a:pt x="251667" y="20928"/>
                </a:lnTo>
                <a:lnTo>
                  <a:pt x="254727" y="27634"/>
                </a:lnTo>
                <a:lnTo>
                  <a:pt x="256087" y="36330"/>
                </a:lnTo>
                <a:lnTo>
                  <a:pt x="256450" y="41316"/>
                </a:lnTo>
                <a:lnTo>
                  <a:pt x="253834" y="46545"/>
                </a:lnTo>
                <a:lnTo>
                  <a:pt x="249233" y="51936"/>
                </a:lnTo>
                <a:lnTo>
                  <a:pt x="243307" y="57435"/>
                </a:lnTo>
                <a:lnTo>
                  <a:pt x="212215" y="87928"/>
                </a:lnTo>
                <a:lnTo>
                  <a:pt x="201484" y="97622"/>
                </a:lnTo>
                <a:lnTo>
                  <a:pt x="191473" y="105990"/>
                </a:lnTo>
                <a:lnTo>
                  <a:pt x="145772" y="142209"/>
                </a:lnTo>
                <a:lnTo>
                  <a:pt x="135281" y="150002"/>
                </a:lnTo>
                <a:lnTo>
                  <a:pt x="126383" y="156150"/>
                </a:lnTo>
                <a:lnTo>
                  <a:pt x="118545" y="161201"/>
                </a:lnTo>
                <a:lnTo>
                  <a:pt x="111415" y="164568"/>
                </a:lnTo>
                <a:lnTo>
                  <a:pt x="104757" y="166813"/>
                </a:lnTo>
                <a:lnTo>
                  <a:pt x="98413" y="168309"/>
                </a:lnTo>
                <a:lnTo>
                  <a:pt x="88824" y="172512"/>
                </a:lnTo>
                <a:lnTo>
                  <a:pt x="84933" y="174966"/>
                </a:lnTo>
                <a:lnTo>
                  <a:pt x="81387" y="175650"/>
                </a:lnTo>
                <a:lnTo>
                  <a:pt x="78071" y="175154"/>
                </a:lnTo>
                <a:lnTo>
                  <a:pt x="74907" y="173870"/>
                </a:lnTo>
                <a:lnTo>
                  <a:pt x="73750" y="172061"/>
                </a:lnTo>
                <a:lnTo>
                  <a:pt x="73932" y="169904"/>
                </a:lnTo>
                <a:lnTo>
                  <a:pt x="75006" y="167512"/>
                </a:lnTo>
                <a:lnTo>
                  <a:pt x="83573" y="155878"/>
                </a:lnTo>
                <a:lnTo>
                  <a:pt x="88896" y="146668"/>
                </a:lnTo>
                <a:lnTo>
                  <a:pt x="93554" y="142497"/>
                </a:lnTo>
                <a:lnTo>
                  <a:pt x="99517" y="138764"/>
                </a:lnTo>
                <a:lnTo>
                  <a:pt x="125068" y="125929"/>
                </a:lnTo>
                <a:lnTo>
                  <a:pt x="132908" y="122956"/>
                </a:lnTo>
                <a:lnTo>
                  <a:pt x="141946" y="120021"/>
                </a:lnTo>
                <a:lnTo>
                  <a:pt x="161194" y="114221"/>
                </a:lnTo>
                <a:lnTo>
                  <a:pt x="179275" y="108468"/>
                </a:lnTo>
                <a:lnTo>
                  <a:pt x="188096" y="106553"/>
                </a:lnTo>
                <a:lnTo>
                  <a:pt x="196835" y="105276"/>
                </a:lnTo>
                <a:lnTo>
                  <a:pt x="205518" y="104425"/>
                </a:lnTo>
                <a:lnTo>
                  <a:pt x="214165" y="103857"/>
                </a:lnTo>
                <a:lnTo>
                  <a:pt x="222787" y="103479"/>
                </a:lnTo>
                <a:lnTo>
                  <a:pt x="231391" y="103227"/>
                </a:lnTo>
                <a:lnTo>
                  <a:pt x="239034" y="104012"/>
                </a:lnTo>
                <a:lnTo>
                  <a:pt x="246034" y="105487"/>
                </a:lnTo>
                <a:lnTo>
                  <a:pt x="252605" y="107423"/>
                </a:lnTo>
                <a:lnTo>
                  <a:pt x="259844" y="108714"/>
                </a:lnTo>
                <a:lnTo>
                  <a:pt x="267526" y="109574"/>
                </a:lnTo>
                <a:lnTo>
                  <a:pt x="275506" y="110148"/>
                </a:lnTo>
                <a:lnTo>
                  <a:pt x="282731" y="111483"/>
                </a:lnTo>
                <a:lnTo>
                  <a:pt x="289452" y="113325"/>
                </a:lnTo>
                <a:lnTo>
                  <a:pt x="295838" y="115506"/>
                </a:lnTo>
                <a:lnTo>
                  <a:pt x="302001" y="117912"/>
                </a:lnTo>
                <a:lnTo>
                  <a:pt x="308014" y="120469"/>
                </a:lnTo>
                <a:lnTo>
                  <a:pt x="313928" y="123126"/>
                </a:lnTo>
                <a:lnTo>
                  <a:pt x="318822" y="126802"/>
                </a:lnTo>
                <a:lnTo>
                  <a:pt x="326802" y="135968"/>
                </a:lnTo>
                <a:lnTo>
                  <a:pt x="331215" y="142031"/>
                </a:lnTo>
                <a:lnTo>
                  <a:pt x="341199" y="156388"/>
                </a:lnTo>
                <a:lnTo>
                  <a:pt x="344623" y="162312"/>
                </a:lnTo>
                <a:lnTo>
                  <a:pt x="348429" y="171434"/>
                </a:lnTo>
                <a:lnTo>
                  <a:pt x="350120" y="181204"/>
                </a:lnTo>
                <a:lnTo>
                  <a:pt x="350571" y="186476"/>
                </a:lnTo>
                <a:lnTo>
                  <a:pt x="349918" y="191896"/>
                </a:lnTo>
                <a:lnTo>
                  <a:pt x="348532" y="197414"/>
                </a:lnTo>
                <a:lnTo>
                  <a:pt x="346655" y="202998"/>
                </a:lnTo>
                <a:lnTo>
                  <a:pt x="344450" y="208625"/>
                </a:lnTo>
                <a:lnTo>
                  <a:pt x="342029" y="214282"/>
                </a:lnTo>
                <a:lnTo>
                  <a:pt x="339462" y="219958"/>
                </a:lnTo>
                <a:lnTo>
                  <a:pt x="335845" y="225647"/>
                </a:lnTo>
                <a:lnTo>
                  <a:pt x="331529" y="231345"/>
                </a:lnTo>
                <a:lnTo>
                  <a:pt x="326747" y="237048"/>
                </a:lnTo>
                <a:lnTo>
                  <a:pt x="321654" y="242755"/>
                </a:lnTo>
                <a:lnTo>
                  <a:pt x="310915" y="254177"/>
                </a:lnTo>
                <a:lnTo>
                  <a:pt x="294159" y="271317"/>
                </a:lnTo>
                <a:lnTo>
                  <a:pt x="287546" y="276079"/>
                </a:lnTo>
                <a:lnTo>
                  <a:pt x="280280" y="280206"/>
                </a:lnTo>
                <a:lnTo>
                  <a:pt x="272578" y="283910"/>
                </a:lnTo>
                <a:lnTo>
                  <a:pt x="264586" y="287332"/>
                </a:lnTo>
                <a:lnTo>
                  <a:pt x="256401" y="290565"/>
                </a:lnTo>
                <a:lnTo>
                  <a:pt x="237781" y="297651"/>
                </a:lnTo>
                <a:lnTo>
                  <a:pt x="202428" y="311398"/>
                </a:lnTo>
                <a:lnTo>
                  <a:pt x="182360" y="318657"/>
                </a:lnTo>
                <a:lnTo>
                  <a:pt x="170151" y="320974"/>
                </a:lnTo>
                <a:lnTo>
                  <a:pt x="156296" y="322519"/>
                </a:lnTo>
                <a:lnTo>
                  <a:pt x="141345" y="323548"/>
                </a:lnTo>
                <a:lnTo>
                  <a:pt x="127568" y="324235"/>
                </a:lnTo>
                <a:lnTo>
                  <a:pt x="102099" y="324997"/>
                </a:lnTo>
                <a:lnTo>
                  <a:pt x="89021" y="324248"/>
                </a:lnTo>
                <a:lnTo>
                  <a:pt x="75540" y="322796"/>
                </a:lnTo>
                <a:lnTo>
                  <a:pt x="61790" y="320876"/>
                </a:lnTo>
                <a:lnTo>
                  <a:pt x="51671" y="318643"/>
                </a:lnTo>
                <a:lnTo>
                  <a:pt x="43972" y="316202"/>
                </a:lnTo>
                <a:lnTo>
                  <a:pt x="17145" y="3084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30"/>
          <p:cNvSpPr/>
          <p:nvPr/>
        </p:nvSpPr>
        <p:spPr>
          <a:xfrm>
            <a:off x="5309234" y="3617595"/>
            <a:ext cx="737237" cy="25404"/>
          </a:xfrm>
          <a:custGeom>
            <a:avLst/>
            <a:gdLst/>
            <a:ahLst/>
            <a:cxnLst/>
            <a:rect l="0" t="0" r="0" b="0"/>
            <a:pathLst>
              <a:path w="737237" h="25404">
                <a:moveTo>
                  <a:pt x="0" y="8572"/>
                </a:moveTo>
                <a:lnTo>
                  <a:pt x="13653" y="17674"/>
                </a:lnTo>
                <a:lnTo>
                  <a:pt x="18627" y="20355"/>
                </a:lnTo>
                <a:lnTo>
                  <a:pt x="22896" y="22142"/>
                </a:lnTo>
                <a:lnTo>
                  <a:pt x="26694" y="23334"/>
                </a:lnTo>
                <a:lnTo>
                  <a:pt x="32084" y="24128"/>
                </a:lnTo>
                <a:lnTo>
                  <a:pt x="38534" y="24658"/>
                </a:lnTo>
                <a:lnTo>
                  <a:pt x="58725" y="25403"/>
                </a:lnTo>
                <a:lnTo>
                  <a:pt x="76583" y="24625"/>
                </a:lnTo>
                <a:lnTo>
                  <a:pt x="109920" y="21104"/>
                </a:lnTo>
                <a:lnTo>
                  <a:pt x="138050" y="19784"/>
                </a:lnTo>
                <a:lnTo>
                  <a:pt x="212486" y="18318"/>
                </a:lnTo>
                <a:lnTo>
                  <a:pt x="243575" y="16974"/>
                </a:lnTo>
                <a:lnTo>
                  <a:pt x="269064" y="15126"/>
                </a:lnTo>
                <a:lnTo>
                  <a:pt x="290818" y="12941"/>
                </a:lnTo>
                <a:lnTo>
                  <a:pt x="311037" y="11485"/>
                </a:lnTo>
                <a:lnTo>
                  <a:pt x="330231" y="10514"/>
                </a:lnTo>
                <a:lnTo>
                  <a:pt x="348741" y="9867"/>
                </a:lnTo>
                <a:lnTo>
                  <a:pt x="488579" y="1958"/>
                </a:lnTo>
                <a:lnTo>
                  <a:pt x="529566" y="870"/>
                </a:lnTo>
                <a:lnTo>
                  <a:pt x="7372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31"/>
          <p:cNvSpPr/>
          <p:nvPr/>
        </p:nvSpPr>
        <p:spPr>
          <a:xfrm>
            <a:off x="5283517" y="3763448"/>
            <a:ext cx="436652" cy="359849"/>
          </a:xfrm>
          <a:custGeom>
            <a:avLst/>
            <a:gdLst/>
            <a:ahLst/>
            <a:cxnLst/>
            <a:rect l="0" t="0" r="0" b="0"/>
            <a:pathLst>
              <a:path w="436652" h="359849">
                <a:moveTo>
                  <a:pt x="68580" y="102749"/>
                </a:moveTo>
                <a:lnTo>
                  <a:pt x="77682" y="89097"/>
                </a:lnTo>
                <a:lnTo>
                  <a:pt x="87230" y="79854"/>
                </a:lnTo>
                <a:lnTo>
                  <a:pt x="97824" y="71618"/>
                </a:lnTo>
                <a:lnTo>
                  <a:pt x="108882" y="61608"/>
                </a:lnTo>
                <a:lnTo>
                  <a:pt x="115451" y="57224"/>
                </a:lnTo>
                <a:lnTo>
                  <a:pt x="122687" y="53350"/>
                </a:lnTo>
                <a:lnTo>
                  <a:pt x="130369" y="49813"/>
                </a:lnTo>
                <a:lnTo>
                  <a:pt x="139300" y="46503"/>
                </a:lnTo>
                <a:lnTo>
                  <a:pt x="149064" y="43345"/>
                </a:lnTo>
                <a:lnTo>
                  <a:pt x="159384" y="40286"/>
                </a:lnTo>
                <a:lnTo>
                  <a:pt x="169121" y="36342"/>
                </a:lnTo>
                <a:lnTo>
                  <a:pt x="178470" y="31808"/>
                </a:lnTo>
                <a:lnTo>
                  <a:pt x="187559" y="26880"/>
                </a:lnTo>
                <a:lnTo>
                  <a:pt x="196477" y="22642"/>
                </a:lnTo>
                <a:lnTo>
                  <a:pt x="205280" y="18864"/>
                </a:lnTo>
                <a:lnTo>
                  <a:pt x="214006" y="15393"/>
                </a:lnTo>
                <a:lnTo>
                  <a:pt x="223633" y="13080"/>
                </a:lnTo>
                <a:lnTo>
                  <a:pt x="233861" y="11537"/>
                </a:lnTo>
                <a:lnTo>
                  <a:pt x="244490" y="10509"/>
                </a:lnTo>
                <a:lnTo>
                  <a:pt x="254433" y="8870"/>
                </a:lnTo>
                <a:lnTo>
                  <a:pt x="263920" y="6826"/>
                </a:lnTo>
                <a:lnTo>
                  <a:pt x="273101" y="4510"/>
                </a:lnTo>
                <a:lnTo>
                  <a:pt x="282080" y="2967"/>
                </a:lnTo>
                <a:lnTo>
                  <a:pt x="290924" y="1938"/>
                </a:lnTo>
                <a:lnTo>
                  <a:pt x="299677" y="1251"/>
                </a:lnTo>
                <a:lnTo>
                  <a:pt x="307417" y="794"/>
                </a:lnTo>
                <a:lnTo>
                  <a:pt x="321097" y="286"/>
                </a:lnTo>
                <a:lnTo>
                  <a:pt x="339509" y="0"/>
                </a:lnTo>
                <a:lnTo>
                  <a:pt x="351235" y="2473"/>
                </a:lnTo>
                <a:lnTo>
                  <a:pt x="361845" y="5794"/>
                </a:lnTo>
                <a:lnTo>
                  <a:pt x="369735" y="7271"/>
                </a:lnTo>
                <a:lnTo>
                  <a:pt x="376416" y="10467"/>
                </a:lnTo>
                <a:lnTo>
                  <a:pt x="379532" y="12652"/>
                </a:lnTo>
                <a:lnTo>
                  <a:pt x="381609" y="15062"/>
                </a:lnTo>
                <a:lnTo>
                  <a:pt x="382994" y="17621"/>
                </a:lnTo>
                <a:lnTo>
                  <a:pt x="383916" y="20280"/>
                </a:lnTo>
                <a:lnTo>
                  <a:pt x="384942" y="28314"/>
                </a:lnTo>
                <a:lnTo>
                  <a:pt x="385216" y="33123"/>
                </a:lnTo>
                <a:lnTo>
                  <a:pt x="384445" y="37282"/>
                </a:lnTo>
                <a:lnTo>
                  <a:pt x="381050" y="44442"/>
                </a:lnTo>
                <a:lnTo>
                  <a:pt x="373826" y="53340"/>
                </a:lnTo>
                <a:lnTo>
                  <a:pt x="364265" y="63645"/>
                </a:lnTo>
                <a:lnTo>
                  <a:pt x="353666" y="74574"/>
                </a:lnTo>
                <a:lnTo>
                  <a:pt x="340065" y="85782"/>
                </a:lnTo>
                <a:lnTo>
                  <a:pt x="332438" y="91438"/>
                </a:lnTo>
                <a:lnTo>
                  <a:pt x="316343" y="102802"/>
                </a:lnTo>
                <a:lnTo>
                  <a:pt x="308050" y="108499"/>
                </a:lnTo>
                <a:lnTo>
                  <a:pt x="297759" y="116107"/>
                </a:lnTo>
                <a:lnTo>
                  <a:pt x="273625" y="134721"/>
                </a:lnTo>
                <a:lnTo>
                  <a:pt x="259569" y="144066"/>
                </a:lnTo>
                <a:lnTo>
                  <a:pt x="244484" y="153154"/>
                </a:lnTo>
                <a:lnTo>
                  <a:pt x="228712" y="162070"/>
                </a:lnTo>
                <a:lnTo>
                  <a:pt x="216292" y="168014"/>
                </a:lnTo>
                <a:lnTo>
                  <a:pt x="206107" y="171976"/>
                </a:lnTo>
                <a:lnTo>
                  <a:pt x="197412" y="174618"/>
                </a:lnTo>
                <a:lnTo>
                  <a:pt x="185211" y="177553"/>
                </a:lnTo>
                <a:lnTo>
                  <a:pt x="172988" y="179206"/>
                </a:lnTo>
                <a:lnTo>
                  <a:pt x="168323" y="179592"/>
                </a:lnTo>
                <a:lnTo>
                  <a:pt x="168413" y="179695"/>
                </a:lnTo>
                <a:lnTo>
                  <a:pt x="169425" y="179764"/>
                </a:lnTo>
                <a:lnTo>
                  <a:pt x="178170" y="174761"/>
                </a:lnTo>
                <a:lnTo>
                  <a:pt x="184502" y="170759"/>
                </a:lnTo>
                <a:lnTo>
                  <a:pt x="196619" y="166314"/>
                </a:lnTo>
                <a:lnTo>
                  <a:pt x="208353" y="163385"/>
                </a:lnTo>
                <a:lnTo>
                  <a:pt x="219919" y="158909"/>
                </a:lnTo>
                <a:lnTo>
                  <a:pt x="226623" y="157333"/>
                </a:lnTo>
                <a:lnTo>
                  <a:pt x="233950" y="156284"/>
                </a:lnTo>
                <a:lnTo>
                  <a:pt x="241691" y="155584"/>
                </a:lnTo>
                <a:lnTo>
                  <a:pt x="249710" y="154165"/>
                </a:lnTo>
                <a:lnTo>
                  <a:pt x="257913" y="152266"/>
                </a:lnTo>
                <a:lnTo>
                  <a:pt x="266240" y="150048"/>
                </a:lnTo>
                <a:lnTo>
                  <a:pt x="275601" y="148569"/>
                </a:lnTo>
                <a:lnTo>
                  <a:pt x="285651" y="147583"/>
                </a:lnTo>
                <a:lnTo>
                  <a:pt x="296162" y="146926"/>
                </a:lnTo>
                <a:lnTo>
                  <a:pt x="306026" y="147441"/>
                </a:lnTo>
                <a:lnTo>
                  <a:pt x="315460" y="148736"/>
                </a:lnTo>
                <a:lnTo>
                  <a:pt x="324606" y="150552"/>
                </a:lnTo>
                <a:lnTo>
                  <a:pt x="333562" y="152715"/>
                </a:lnTo>
                <a:lnTo>
                  <a:pt x="342390" y="155110"/>
                </a:lnTo>
                <a:lnTo>
                  <a:pt x="351132" y="157659"/>
                </a:lnTo>
                <a:lnTo>
                  <a:pt x="358866" y="160311"/>
                </a:lnTo>
                <a:lnTo>
                  <a:pt x="365926" y="163031"/>
                </a:lnTo>
                <a:lnTo>
                  <a:pt x="378852" y="168594"/>
                </a:lnTo>
                <a:lnTo>
                  <a:pt x="390946" y="174241"/>
                </a:lnTo>
                <a:lnTo>
                  <a:pt x="402671" y="182466"/>
                </a:lnTo>
                <a:lnTo>
                  <a:pt x="413280" y="191519"/>
                </a:lnTo>
                <a:lnTo>
                  <a:pt x="421170" y="198717"/>
                </a:lnTo>
                <a:lnTo>
                  <a:pt x="427852" y="207632"/>
                </a:lnTo>
                <a:lnTo>
                  <a:pt x="430967" y="212676"/>
                </a:lnTo>
                <a:lnTo>
                  <a:pt x="434428" y="223360"/>
                </a:lnTo>
                <a:lnTo>
                  <a:pt x="435967" y="233507"/>
                </a:lnTo>
                <a:lnTo>
                  <a:pt x="436651" y="241191"/>
                </a:lnTo>
                <a:lnTo>
                  <a:pt x="434414" y="250322"/>
                </a:lnTo>
                <a:lnTo>
                  <a:pt x="430245" y="260730"/>
                </a:lnTo>
                <a:lnTo>
                  <a:pt x="425218" y="271705"/>
                </a:lnTo>
                <a:lnTo>
                  <a:pt x="417268" y="282933"/>
                </a:lnTo>
                <a:lnTo>
                  <a:pt x="407385" y="293321"/>
                </a:lnTo>
                <a:lnTo>
                  <a:pt x="396642" y="301113"/>
                </a:lnTo>
                <a:lnTo>
                  <a:pt x="375334" y="315405"/>
                </a:lnTo>
                <a:lnTo>
                  <a:pt x="367380" y="319767"/>
                </a:lnTo>
                <a:lnTo>
                  <a:pt x="359220" y="323628"/>
                </a:lnTo>
                <a:lnTo>
                  <a:pt x="350923" y="327154"/>
                </a:lnTo>
                <a:lnTo>
                  <a:pt x="341581" y="330458"/>
                </a:lnTo>
                <a:lnTo>
                  <a:pt x="331543" y="333612"/>
                </a:lnTo>
                <a:lnTo>
                  <a:pt x="321041" y="336668"/>
                </a:lnTo>
                <a:lnTo>
                  <a:pt x="310230" y="340610"/>
                </a:lnTo>
                <a:lnTo>
                  <a:pt x="299212" y="345143"/>
                </a:lnTo>
                <a:lnTo>
                  <a:pt x="288057" y="350070"/>
                </a:lnTo>
                <a:lnTo>
                  <a:pt x="276811" y="353355"/>
                </a:lnTo>
                <a:lnTo>
                  <a:pt x="265503" y="355545"/>
                </a:lnTo>
                <a:lnTo>
                  <a:pt x="254155" y="357004"/>
                </a:lnTo>
                <a:lnTo>
                  <a:pt x="243731" y="357978"/>
                </a:lnTo>
                <a:lnTo>
                  <a:pt x="233925" y="358627"/>
                </a:lnTo>
                <a:lnTo>
                  <a:pt x="224530" y="359059"/>
                </a:lnTo>
                <a:lnTo>
                  <a:pt x="203931" y="359540"/>
                </a:lnTo>
                <a:lnTo>
                  <a:pt x="150561" y="359848"/>
                </a:lnTo>
                <a:lnTo>
                  <a:pt x="137521" y="358921"/>
                </a:lnTo>
                <a:lnTo>
                  <a:pt x="125971" y="357350"/>
                </a:lnTo>
                <a:lnTo>
                  <a:pt x="115413" y="355351"/>
                </a:lnTo>
                <a:lnTo>
                  <a:pt x="103612" y="352113"/>
                </a:lnTo>
                <a:lnTo>
                  <a:pt x="90982" y="348049"/>
                </a:lnTo>
                <a:lnTo>
                  <a:pt x="0" y="3170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32"/>
          <p:cNvSpPr/>
          <p:nvPr/>
        </p:nvSpPr>
        <p:spPr>
          <a:xfrm>
            <a:off x="4031932" y="4551997"/>
            <a:ext cx="308611" cy="360046"/>
          </a:xfrm>
          <a:custGeom>
            <a:avLst/>
            <a:gdLst/>
            <a:ahLst/>
            <a:cxnLst/>
            <a:rect l="0" t="0" r="0" b="0"/>
            <a:pathLst>
              <a:path w="308611" h="360046">
                <a:moveTo>
                  <a:pt x="0" y="0"/>
                </a:moveTo>
                <a:lnTo>
                  <a:pt x="19313" y="19313"/>
                </a:lnTo>
                <a:lnTo>
                  <a:pt x="26210" y="25258"/>
                </a:lnTo>
                <a:lnTo>
                  <a:pt x="46574" y="42023"/>
                </a:lnTo>
                <a:lnTo>
                  <a:pt x="54861" y="49923"/>
                </a:lnTo>
                <a:lnTo>
                  <a:pt x="61340" y="57095"/>
                </a:lnTo>
                <a:lnTo>
                  <a:pt x="66611" y="63780"/>
                </a:lnTo>
                <a:lnTo>
                  <a:pt x="72029" y="70143"/>
                </a:lnTo>
                <a:lnTo>
                  <a:pt x="77547" y="76290"/>
                </a:lnTo>
                <a:lnTo>
                  <a:pt x="88758" y="88199"/>
                </a:lnTo>
                <a:lnTo>
                  <a:pt x="100090" y="99842"/>
                </a:lnTo>
                <a:lnTo>
                  <a:pt x="104827" y="105614"/>
                </a:lnTo>
                <a:lnTo>
                  <a:pt x="108937" y="111367"/>
                </a:lnTo>
                <a:lnTo>
                  <a:pt x="112630" y="117107"/>
                </a:lnTo>
                <a:lnTo>
                  <a:pt x="117949" y="122839"/>
                </a:lnTo>
                <a:lnTo>
                  <a:pt x="124353" y="128565"/>
                </a:lnTo>
                <a:lnTo>
                  <a:pt x="131479" y="134288"/>
                </a:lnTo>
                <a:lnTo>
                  <a:pt x="137183" y="140008"/>
                </a:lnTo>
                <a:lnTo>
                  <a:pt x="141938" y="145726"/>
                </a:lnTo>
                <a:lnTo>
                  <a:pt x="146060" y="151443"/>
                </a:lnTo>
                <a:lnTo>
                  <a:pt x="151666" y="158112"/>
                </a:lnTo>
                <a:lnTo>
                  <a:pt x="158261" y="165416"/>
                </a:lnTo>
                <a:lnTo>
                  <a:pt x="165514" y="173142"/>
                </a:lnTo>
                <a:lnTo>
                  <a:pt x="171303" y="180198"/>
                </a:lnTo>
                <a:lnTo>
                  <a:pt x="176115" y="186807"/>
                </a:lnTo>
                <a:lnTo>
                  <a:pt x="195232" y="215653"/>
                </a:lnTo>
                <a:lnTo>
                  <a:pt x="200640" y="222826"/>
                </a:lnTo>
                <a:lnTo>
                  <a:pt x="206150" y="229513"/>
                </a:lnTo>
                <a:lnTo>
                  <a:pt x="211728" y="235876"/>
                </a:lnTo>
                <a:lnTo>
                  <a:pt x="217352" y="242023"/>
                </a:lnTo>
                <a:lnTo>
                  <a:pt x="228681" y="253934"/>
                </a:lnTo>
                <a:lnTo>
                  <a:pt x="234369" y="260729"/>
                </a:lnTo>
                <a:lnTo>
                  <a:pt x="240066" y="268117"/>
                </a:lnTo>
                <a:lnTo>
                  <a:pt x="245769" y="275900"/>
                </a:lnTo>
                <a:lnTo>
                  <a:pt x="252428" y="285850"/>
                </a:lnTo>
                <a:lnTo>
                  <a:pt x="267448" y="309607"/>
                </a:lnTo>
                <a:lnTo>
                  <a:pt x="273549" y="318800"/>
                </a:lnTo>
                <a:lnTo>
                  <a:pt x="278568" y="325881"/>
                </a:lnTo>
                <a:lnTo>
                  <a:pt x="282867" y="331554"/>
                </a:lnTo>
                <a:lnTo>
                  <a:pt x="286685" y="337241"/>
                </a:lnTo>
                <a:lnTo>
                  <a:pt x="290184" y="342937"/>
                </a:lnTo>
                <a:lnTo>
                  <a:pt x="293468" y="348640"/>
                </a:lnTo>
                <a:lnTo>
                  <a:pt x="296610" y="352442"/>
                </a:lnTo>
                <a:lnTo>
                  <a:pt x="299658" y="354976"/>
                </a:lnTo>
                <a:lnTo>
                  <a:pt x="30861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33"/>
          <p:cNvSpPr/>
          <p:nvPr/>
        </p:nvSpPr>
        <p:spPr>
          <a:xfrm>
            <a:off x="4006215" y="4500562"/>
            <a:ext cx="274320" cy="454343"/>
          </a:xfrm>
          <a:custGeom>
            <a:avLst/>
            <a:gdLst/>
            <a:ahLst/>
            <a:cxnLst/>
            <a:rect l="0" t="0" r="0" b="0"/>
            <a:pathLst>
              <a:path w="274320" h="454343">
                <a:moveTo>
                  <a:pt x="274319" y="0"/>
                </a:moveTo>
                <a:lnTo>
                  <a:pt x="265218" y="9102"/>
                </a:lnTo>
                <a:lnTo>
                  <a:pt x="258209" y="18650"/>
                </a:lnTo>
                <a:lnTo>
                  <a:pt x="251919" y="30197"/>
                </a:lnTo>
                <a:lnTo>
                  <a:pt x="248908" y="37276"/>
                </a:lnTo>
                <a:lnTo>
                  <a:pt x="245949" y="44853"/>
                </a:lnTo>
                <a:lnTo>
                  <a:pt x="238261" y="57525"/>
                </a:lnTo>
                <a:lnTo>
                  <a:pt x="227420" y="73592"/>
                </a:lnTo>
                <a:lnTo>
                  <a:pt x="214478" y="91924"/>
                </a:lnTo>
                <a:lnTo>
                  <a:pt x="204898" y="107003"/>
                </a:lnTo>
                <a:lnTo>
                  <a:pt x="197559" y="119912"/>
                </a:lnTo>
                <a:lnTo>
                  <a:pt x="191713" y="131377"/>
                </a:lnTo>
                <a:lnTo>
                  <a:pt x="175058" y="161895"/>
                </a:lnTo>
                <a:lnTo>
                  <a:pt x="165283" y="179367"/>
                </a:lnTo>
                <a:lnTo>
                  <a:pt x="146802" y="214022"/>
                </a:lnTo>
                <a:lnTo>
                  <a:pt x="137872" y="231263"/>
                </a:lnTo>
                <a:lnTo>
                  <a:pt x="130015" y="245616"/>
                </a:lnTo>
                <a:lnTo>
                  <a:pt x="122871" y="258042"/>
                </a:lnTo>
                <a:lnTo>
                  <a:pt x="116204" y="269182"/>
                </a:lnTo>
                <a:lnTo>
                  <a:pt x="106044" y="288040"/>
                </a:lnTo>
                <a:lnTo>
                  <a:pt x="79515" y="339473"/>
                </a:lnTo>
                <a:lnTo>
                  <a:pt x="68251" y="359665"/>
                </a:lnTo>
                <a:lnTo>
                  <a:pt x="58835" y="375032"/>
                </a:lnTo>
                <a:lnTo>
                  <a:pt x="50653" y="387181"/>
                </a:lnTo>
                <a:lnTo>
                  <a:pt x="44246" y="397186"/>
                </a:lnTo>
                <a:lnTo>
                  <a:pt x="39022" y="405761"/>
                </a:lnTo>
                <a:lnTo>
                  <a:pt x="34587" y="413383"/>
                </a:lnTo>
                <a:lnTo>
                  <a:pt x="24580" y="429471"/>
                </a:lnTo>
                <a:lnTo>
                  <a:pt x="19244" y="437761"/>
                </a:lnTo>
                <a:lnTo>
                  <a:pt x="10775" y="446973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34"/>
          <p:cNvSpPr/>
          <p:nvPr/>
        </p:nvSpPr>
        <p:spPr>
          <a:xfrm>
            <a:off x="4460557" y="4596084"/>
            <a:ext cx="291466" cy="20860"/>
          </a:xfrm>
          <a:custGeom>
            <a:avLst/>
            <a:gdLst/>
            <a:ahLst/>
            <a:cxnLst/>
            <a:rect l="0" t="0" r="0" b="0"/>
            <a:pathLst>
              <a:path w="291466" h="20860">
                <a:moveTo>
                  <a:pt x="0" y="15920"/>
                </a:moveTo>
                <a:lnTo>
                  <a:pt x="18204" y="20472"/>
                </a:lnTo>
                <a:lnTo>
                  <a:pt x="26423" y="20859"/>
                </a:lnTo>
                <a:lnTo>
                  <a:pt x="34760" y="20166"/>
                </a:lnTo>
                <a:lnTo>
                  <a:pt x="43176" y="18751"/>
                </a:lnTo>
                <a:lnTo>
                  <a:pt x="53549" y="17808"/>
                </a:lnTo>
                <a:lnTo>
                  <a:pt x="65227" y="17178"/>
                </a:lnTo>
                <a:lnTo>
                  <a:pt x="77774" y="16759"/>
                </a:lnTo>
                <a:lnTo>
                  <a:pt x="88044" y="15527"/>
                </a:lnTo>
                <a:lnTo>
                  <a:pt x="96796" y="13754"/>
                </a:lnTo>
                <a:lnTo>
                  <a:pt x="104536" y="11618"/>
                </a:lnTo>
                <a:lnTo>
                  <a:pt x="112553" y="10195"/>
                </a:lnTo>
                <a:lnTo>
                  <a:pt x="120755" y="9246"/>
                </a:lnTo>
                <a:lnTo>
                  <a:pt x="129081" y="8613"/>
                </a:lnTo>
                <a:lnTo>
                  <a:pt x="141299" y="8191"/>
                </a:lnTo>
                <a:lnTo>
                  <a:pt x="172654" y="7723"/>
                </a:lnTo>
                <a:lnTo>
                  <a:pt x="188445" y="6645"/>
                </a:lnTo>
                <a:lnTo>
                  <a:pt x="203735" y="4975"/>
                </a:lnTo>
                <a:lnTo>
                  <a:pt x="218691" y="2908"/>
                </a:lnTo>
                <a:lnTo>
                  <a:pt x="230566" y="1531"/>
                </a:lnTo>
                <a:lnTo>
                  <a:pt x="240389" y="612"/>
                </a:lnTo>
                <a:lnTo>
                  <a:pt x="248841" y="0"/>
                </a:lnTo>
                <a:lnTo>
                  <a:pt x="257334" y="545"/>
                </a:lnTo>
                <a:lnTo>
                  <a:pt x="265854" y="1860"/>
                </a:lnTo>
                <a:lnTo>
                  <a:pt x="291465" y="73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35"/>
          <p:cNvSpPr/>
          <p:nvPr/>
        </p:nvSpPr>
        <p:spPr>
          <a:xfrm>
            <a:off x="4460557" y="4706302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13652" y="4551"/>
                </a:lnTo>
                <a:lnTo>
                  <a:pt x="18627" y="5892"/>
                </a:lnTo>
                <a:lnTo>
                  <a:pt x="22895" y="6785"/>
                </a:lnTo>
                <a:lnTo>
                  <a:pt x="26694" y="7381"/>
                </a:lnTo>
                <a:lnTo>
                  <a:pt x="66474" y="8043"/>
                </a:lnTo>
                <a:lnTo>
                  <a:pt x="275264" y="8572"/>
                </a:lnTo>
                <a:lnTo>
                  <a:pt x="279712" y="7619"/>
                </a:lnTo>
                <a:lnTo>
                  <a:pt x="284582" y="603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36"/>
          <p:cNvSpPr/>
          <p:nvPr/>
        </p:nvSpPr>
        <p:spPr>
          <a:xfrm>
            <a:off x="5026342" y="4423410"/>
            <a:ext cx="25718" cy="437198"/>
          </a:xfrm>
          <a:custGeom>
            <a:avLst/>
            <a:gdLst/>
            <a:ahLst/>
            <a:cxnLst/>
            <a:rect l="0" t="0" r="0" b="0"/>
            <a:pathLst>
              <a:path w="25718" h="437198">
                <a:moveTo>
                  <a:pt x="0" y="0"/>
                </a:moveTo>
                <a:lnTo>
                  <a:pt x="0" y="181151"/>
                </a:lnTo>
                <a:lnTo>
                  <a:pt x="953" y="207444"/>
                </a:lnTo>
                <a:lnTo>
                  <a:pt x="2540" y="234499"/>
                </a:lnTo>
                <a:lnTo>
                  <a:pt x="4551" y="262060"/>
                </a:lnTo>
                <a:lnTo>
                  <a:pt x="6844" y="283291"/>
                </a:lnTo>
                <a:lnTo>
                  <a:pt x="9325" y="300303"/>
                </a:lnTo>
                <a:lnTo>
                  <a:pt x="11932" y="314502"/>
                </a:lnTo>
                <a:lnTo>
                  <a:pt x="13670" y="326826"/>
                </a:lnTo>
                <a:lnTo>
                  <a:pt x="14828" y="337898"/>
                </a:lnTo>
                <a:lnTo>
                  <a:pt x="15601" y="348138"/>
                </a:lnTo>
                <a:lnTo>
                  <a:pt x="16115" y="359727"/>
                </a:lnTo>
                <a:lnTo>
                  <a:pt x="16840" y="395934"/>
                </a:lnTo>
                <a:lnTo>
                  <a:pt x="16942" y="404926"/>
                </a:lnTo>
                <a:lnTo>
                  <a:pt x="25717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37"/>
          <p:cNvSpPr/>
          <p:nvPr/>
        </p:nvSpPr>
        <p:spPr>
          <a:xfrm>
            <a:off x="5137784" y="4397981"/>
            <a:ext cx="272853" cy="334040"/>
          </a:xfrm>
          <a:custGeom>
            <a:avLst/>
            <a:gdLst/>
            <a:ahLst/>
            <a:cxnLst/>
            <a:rect l="0" t="0" r="0" b="0"/>
            <a:pathLst>
              <a:path w="272853" h="334040">
                <a:moveTo>
                  <a:pt x="0" y="68291"/>
                </a:moveTo>
                <a:lnTo>
                  <a:pt x="4552" y="54639"/>
                </a:lnTo>
                <a:lnTo>
                  <a:pt x="7797" y="49664"/>
                </a:lnTo>
                <a:lnTo>
                  <a:pt x="11866" y="45396"/>
                </a:lnTo>
                <a:lnTo>
                  <a:pt x="16483" y="41598"/>
                </a:lnTo>
                <a:lnTo>
                  <a:pt x="23371" y="37160"/>
                </a:lnTo>
                <a:lnTo>
                  <a:pt x="31774" y="32297"/>
                </a:lnTo>
                <a:lnTo>
                  <a:pt x="41185" y="27150"/>
                </a:lnTo>
                <a:lnTo>
                  <a:pt x="52222" y="21814"/>
                </a:lnTo>
                <a:lnTo>
                  <a:pt x="64343" y="16351"/>
                </a:lnTo>
                <a:lnTo>
                  <a:pt x="77186" y="10804"/>
                </a:lnTo>
                <a:lnTo>
                  <a:pt x="87652" y="7107"/>
                </a:lnTo>
                <a:lnTo>
                  <a:pt x="96535" y="4641"/>
                </a:lnTo>
                <a:lnTo>
                  <a:pt x="104362" y="2998"/>
                </a:lnTo>
                <a:lnTo>
                  <a:pt x="110532" y="1902"/>
                </a:lnTo>
                <a:lnTo>
                  <a:pt x="115598" y="1172"/>
                </a:lnTo>
                <a:lnTo>
                  <a:pt x="123768" y="360"/>
                </a:lnTo>
                <a:lnTo>
                  <a:pt x="130573" y="0"/>
                </a:lnTo>
                <a:lnTo>
                  <a:pt x="133721" y="856"/>
                </a:lnTo>
                <a:lnTo>
                  <a:pt x="139759" y="4347"/>
                </a:lnTo>
                <a:lnTo>
                  <a:pt x="145619" y="9074"/>
                </a:lnTo>
                <a:lnTo>
                  <a:pt x="148514" y="11668"/>
                </a:lnTo>
                <a:lnTo>
                  <a:pt x="150445" y="14350"/>
                </a:lnTo>
                <a:lnTo>
                  <a:pt x="152590" y="19870"/>
                </a:lnTo>
                <a:lnTo>
                  <a:pt x="152209" y="23628"/>
                </a:lnTo>
                <a:lnTo>
                  <a:pt x="149246" y="32883"/>
                </a:lnTo>
                <a:lnTo>
                  <a:pt x="147123" y="38018"/>
                </a:lnTo>
                <a:lnTo>
                  <a:pt x="144755" y="43347"/>
                </a:lnTo>
                <a:lnTo>
                  <a:pt x="142223" y="48804"/>
                </a:lnTo>
                <a:lnTo>
                  <a:pt x="139583" y="55300"/>
                </a:lnTo>
                <a:lnTo>
                  <a:pt x="136871" y="62488"/>
                </a:lnTo>
                <a:lnTo>
                  <a:pt x="134110" y="70137"/>
                </a:lnTo>
                <a:lnTo>
                  <a:pt x="130364" y="77142"/>
                </a:lnTo>
                <a:lnTo>
                  <a:pt x="125962" y="83717"/>
                </a:lnTo>
                <a:lnTo>
                  <a:pt x="121123" y="90005"/>
                </a:lnTo>
                <a:lnTo>
                  <a:pt x="91557" y="126160"/>
                </a:lnTo>
                <a:lnTo>
                  <a:pt x="81993" y="137350"/>
                </a:lnTo>
                <a:lnTo>
                  <a:pt x="73712" y="146716"/>
                </a:lnTo>
                <a:lnTo>
                  <a:pt x="62289" y="159344"/>
                </a:lnTo>
                <a:lnTo>
                  <a:pt x="60576" y="161378"/>
                </a:lnTo>
                <a:lnTo>
                  <a:pt x="60387" y="161782"/>
                </a:lnTo>
                <a:lnTo>
                  <a:pt x="60177" y="159690"/>
                </a:lnTo>
                <a:lnTo>
                  <a:pt x="60120" y="157799"/>
                </a:lnTo>
                <a:lnTo>
                  <a:pt x="61036" y="156537"/>
                </a:lnTo>
                <a:lnTo>
                  <a:pt x="62598" y="155697"/>
                </a:lnTo>
                <a:lnTo>
                  <a:pt x="64593" y="155137"/>
                </a:lnTo>
                <a:lnTo>
                  <a:pt x="69348" y="151974"/>
                </a:lnTo>
                <a:lnTo>
                  <a:pt x="75589" y="147394"/>
                </a:lnTo>
                <a:lnTo>
                  <a:pt x="79920" y="144839"/>
                </a:lnTo>
                <a:lnTo>
                  <a:pt x="84713" y="142183"/>
                </a:lnTo>
                <a:lnTo>
                  <a:pt x="95118" y="136692"/>
                </a:lnTo>
                <a:lnTo>
                  <a:pt x="100559" y="133895"/>
                </a:lnTo>
                <a:lnTo>
                  <a:pt x="108950" y="131077"/>
                </a:lnTo>
                <a:lnTo>
                  <a:pt x="119306" y="128246"/>
                </a:lnTo>
                <a:lnTo>
                  <a:pt x="130972" y="125406"/>
                </a:lnTo>
                <a:lnTo>
                  <a:pt x="140655" y="123513"/>
                </a:lnTo>
                <a:lnTo>
                  <a:pt x="149015" y="122251"/>
                </a:lnTo>
                <a:lnTo>
                  <a:pt x="156494" y="121409"/>
                </a:lnTo>
                <a:lnTo>
                  <a:pt x="164337" y="120848"/>
                </a:lnTo>
                <a:lnTo>
                  <a:pt x="172423" y="120474"/>
                </a:lnTo>
                <a:lnTo>
                  <a:pt x="180671" y="120225"/>
                </a:lnTo>
                <a:lnTo>
                  <a:pt x="188075" y="121011"/>
                </a:lnTo>
                <a:lnTo>
                  <a:pt x="194916" y="122488"/>
                </a:lnTo>
                <a:lnTo>
                  <a:pt x="208550" y="126669"/>
                </a:lnTo>
                <a:lnTo>
                  <a:pt x="224134" y="131702"/>
                </a:lnTo>
                <a:lnTo>
                  <a:pt x="230386" y="134378"/>
                </a:lnTo>
                <a:lnTo>
                  <a:pt x="235506" y="137113"/>
                </a:lnTo>
                <a:lnTo>
                  <a:pt x="239871" y="139890"/>
                </a:lnTo>
                <a:lnTo>
                  <a:pt x="244687" y="143646"/>
                </a:lnTo>
                <a:lnTo>
                  <a:pt x="249802" y="148055"/>
                </a:lnTo>
                <a:lnTo>
                  <a:pt x="255118" y="152900"/>
                </a:lnTo>
                <a:lnTo>
                  <a:pt x="258661" y="158035"/>
                </a:lnTo>
                <a:lnTo>
                  <a:pt x="261023" y="163363"/>
                </a:lnTo>
                <a:lnTo>
                  <a:pt x="262599" y="168820"/>
                </a:lnTo>
                <a:lnTo>
                  <a:pt x="264600" y="174363"/>
                </a:lnTo>
                <a:lnTo>
                  <a:pt x="266888" y="179963"/>
                </a:lnTo>
                <a:lnTo>
                  <a:pt x="269366" y="185602"/>
                </a:lnTo>
                <a:lnTo>
                  <a:pt x="271018" y="191266"/>
                </a:lnTo>
                <a:lnTo>
                  <a:pt x="272118" y="196947"/>
                </a:lnTo>
                <a:lnTo>
                  <a:pt x="272852" y="202639"/>
                </a:lnTo>
                <a:lnTo>
                  <a:pt x="271437" y="209292"/>
                </a:lnTo>
                <a:lnTo>
                  <a:pt x="268588" y="216584"/>
                </a:lnTo>
                <a:lnTo>
                  <a:pt x="254879" y="244268"/>
                </a:lnTo>
                <a:lnTo>
                  <a:pt x="249929" y="252284"/>
                </a:lnTo>
                <a:lnTo>
                  <a:pt x="243773" y="261438"/>
                </a:lnTo>
                <a:lnTo>
                  <a:pt x="236810" y="271351"/>
                </a:lnTo>
                <a:lnTo>
                  <a:pt x="230263" y="279864"/>
                </a:lnTo>
                <a:lnTo>
                  <a:pt x="223994" y="287445"/>
                </a:lnTo>
                <a:lnTo>
                  <a:pt x="217910" y="294404"/>
                </a:lnTo>
                <a:lnTo>
                  <a:pt x="211949" y="299996"/>
                </a:lnTo>
                <a:lnTo>
                  <a:pt x="206069" y="304676"/>
                </a:lnTo>
                <a:lnTo>
                  <a:pt x="200245" y="308749"/>
                </a:lnTo>
                <a:lnTo>
                  <a:pt x="193504" y="312416"/>
                </a:lnTo>
                <a:lnTo>
                  <a:pt x="186153" y="315814"/>
                </a:lnTo>
                <a:lnTo>
                  <a:pt x="178395" y="319031"/>
                </a:lnTo>
                <a:lnTo>
                  <a:pt x="171317" y="322128"/>
                </a:lnTo>
                <a:lnTo>
                  <a:pt x="158374" y="328111"/>
                </a:lnTo>
                <a:lnTo>
                  <a:pt x="153208" y="330086"/>
                </a:lnTo>
                <a:lnTo>
                  <a:pt x="144928" y="332282"/>
                </a:lnTo>
                <a:lnTo>
                  <a:pt x="140433" y="332868"/>
                </a:lnTo>
                <a:lnTo>
                  <a:pt x="135533" y="333258"/>
                </a:lnTo>
                <a:lnTo>
                  <a:pt x="130360" y="333518"/>
                </a:lnTo>
                <a:lnTo>
                  <a:pt x="119533" y="333807"/>
                </a:lnTo>
                <a:lnTo>
                  <a:pt x="51436" y="334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38"/>
          <p:cNvSpPr/>
          <p:nvPr/>
        </p:nvSpPr>
        <p:spPr>
          <a:xfrm>
            <a:off x="5592127" y="4320540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25718" y="0"/>
                </a:moveTo>
                <a:lnTo>
                  <a:pt x="21167" y="13652"/>
                </a:lnTo>
                <a:lnTo>
                  <a:pt x="18874" y="24341"/>
                </a:lnTo>
                <a:lnTo>
                  <a:pt x="16393" y="38135"/>
                </a:lnTo>
                <a:lnTo>
                  <a:pt x="13786" y="53998"/>
                </a:lnTo>
                <a:lnTo>
                  <a:pt x="12048" y="66479"/>
                </a:lnTo>
                <a:lnTo>
                  <a:pt x="10890" y="76704"/>
                </a:lnTo>
                <a:lnTo>
                  <a:pt x="8650" y="99813"/>
                </a:lnTo>
                <a:lnTo>
                  <a:pt x="6719" y="117977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39"/>
          <p:cNvSpPr/>
          <p:nvPr/>
        </p:nvSpPr>
        <p:spPr>
          <a:xfrm>
            <a:off x="5574982" y="4354829"/>
            <a:ext cx="197169" cy="420054"/>
          </a:xfrm>
          <a:custGeom>
            <a:avLst/>
            <a:gdLst/>
            <a:ahLst/>
            <a:cxnLst/>
            <a:rect l="0" t="0" r="0" b="0"/>
            <a:pathLst>
              <a:path w="197169" h="420054">
                <a:moveTo>
                  <a:pt x="197168" y="0"/>
                </a:moveTo>
                <a:lnTo>
                  <a:pt x="192617" y="13653"/>
                </a:lnTo>
                <a:lnTo>
                  <a:pt x="187842" y="25436"/>
                </a:lnTo>
                <a:lnTo>
                  <a:pt x="182546" y="37023"/>
                </a:lnTo>
                <a:lnTo>
                  <a:pt x="177016" y="48522"/>
                </a:lnTo>
                <a:lnTo>
                  <a:pt x="172304" y="57114"/>
                </a:lnTo>
                <a:lnTo>
                  <a:pt x="152971" y="91006"/>
                </a:lnTo>
                <a:lnTo>
                  <a:pt x="140694" y="114108"/>
                </a:lnTo>
                <a:lnTo>
                  <a:pt x="135707" y="124650"/>
                </a:lnTo>
                <a:lnTo>
                  <a:pt x="131428" y="134535"/>
                </a:lnTo>
                <a:lnTo>
                  <a:pt x="127624" y="143982"/>
                </a:lnTo>
                <a:lnTo>
                  <a:pt x="123182" y="153139"/>
                </a:lnTo>
                <a:lnTo>
                  <a:pt x="118316" y="162100"/>
                </a:lnTo>
                <a:lnTo>
                  <a:pt x="113168" y="170932"/>
                </a:lnTo>
                <a:lnTo>
                  <a:pt x="108783" y="179677"/>
                </a:lnTo>
                <a:lnTo>
                  <a:pt x="104907" y="188365"/>
                </a:lnTo>
                <a:lnTo>
                  <a:pt x="101370" y="197014"/>
                </a:lnTo>
                <a:lnTo>
                  <a:pt x="73639" y="268348"/>
                </a:lnTo>
                <a:lnTo>
                  <a:pt x="64333" y="289389"/>
                </a:lnTo>
                <a:lnTo>
                  <a:pt x="56223" y="305321"/>
                </a:lnTo>
                <a:lnTo>
                  <a:pt x="43086" y="328104"/>
                </a:lnTo>
                <a:lnTo>
                  <a:pt x="34072" y="344579"/>
                </a:lnTo>
                <a:lnTo>
                  <a:pt x="14540" y="382768"/>
                </a:lnTo>
                <a:lnTo>
                  <a:pt x="9694" y="393291"/>
                </a:lnTo>
                <a:lnTo>
                  <a:pt x="6462" y="401259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40"/>
          <p:cNvSpPr/>
          <p:nvPr/>
        </p:nvSpPr>
        <p:spPr>
          <a:xfrm>
            <a:off x="5703570" y="4577767"/>
            <a:ext cx="186779" cy="179851"/>
          </a:xfrm>
          <a:custGeom>
            <a:avLst/>
            <a:gdLst/>
            <a:ahLst/>
            <a:cxnLst/>
            <a:rect l="0" t="0" r="0" b="0"/>
            <a:pathLst>
              <a:path w="186779" h="179851">
                <a:moveTo>
                  <a:pt x="0" y="42810"/>
                </a:moveTo>
                <a:lnTo>
                  <a:pt x="9101" y="38260"/>
                </a:lnTo>
                <a:lnTo>
                  <a:pt x="14640" y="35966"/>
                </a:lnTo>
                <a:lnTo>
                  <a:pt x="21190" y="33485"/>
                </a:lnTo>
                <a:lnTo>
                  <a:pt x="28414" y="30878"/>
                </a:lnTo>
                <a:lnTo>
                  <a:pt x="37040" y="27236"/>
                </a:lnTo>
                <a:lnTo>
                  <a:pt x="46601" y="22902"/>
                </a:lnTo>
                <a:lnTo>
                  <a:pt x="56784" y="18108"/>
                </a:lnTo>
                <a:lnTo>
                  <a:pt x="64526" y="13960"/>
                </a:lnTo>
                <a:lnTo>
                  <a:pt x="70640" y="10242"/>
                </a:lnTo>
                <a:lnTo>
                  <a:pt x="75668" y="6810"/>
                </a:lnTo>
                <a:lnTo>
                  <a:pt x="80926" y="4523"/>
                </a:lnTo>
                <a:lnTo>
                  <a:pt x="86335" y="2997"/>
                </a:lnTo>
                <a:lnTo>
                  <a:pt x="91847" y="1981"/>
                </a:lnTo>
                <a:lnTo>
                  <a:pt x="96474" y="1303"/>
                </a:lnTo>
                <a:lnTo>
                  <a:pt x="100510" y="851"/>
                </a:lnTo>
                <a:lnTo>
                  <a:pt x="104154" y="550"/>
                </a:lnTo>
                <a:lnTo>
                  <a:pt x="107536" y="350"/>
                </a:lnTo>
                <a:lnTo>
                  <a:pt x="113834" y="126"/>
                </a:lnTo>
                <a:lnTo>
                  <a:pt x="122734" y="0"/>
                </a:lnTo>
                <a:lnTo>
                  <a:pt x="125638" y="936"/>
                </a:lnTo>
                <a:lnTo>
                  <a:pt x="131404" y="4514"/>
                </a:lnTo>
                <a:lnTo>
                  <a:pt x="133322" y="7755"/>
                </a:lnTo>
                <a:lnTo>
                  <a:pt x="134601" y="11819"/>
                </a:lnTo>
                <a:lnTo>
                  <a:pt x="135454" y="16435"/>
                </a:lnTo>
                <a:lnTo>
                  <a:pt x="135070" y="20464"/>
                </a:lnTo>
                <a:lnTo>
                  <a:pt x="133862" y="24103"/>
                </a:lnTo>
                <a:lnTo>
                  <a:pt x="125078" y="41337"/>
                </a:lnTo>
                <a:lnTo>
                  <a:pt x="122437" y="45638"/>
                </a:lnTo>
                <a:lnTo>
                  <a:pt x="119725" y="49458"/>
                </a:lnTo>
                <a:lnTo>
                  <a:pt x="116964" y="52957"/>
                </a:lnTo>
                <a:lnTo>
                  <a:pt x="114171" y="56242"/>
                </a:lnTo>
                <a:lnTo>
                  <a:pt x="111356" y="59385"/>
                </a:lnTo>
                <a:lnTo>
                  <a:pt x="105689" y="65417"/>
                </a:lnTo>
                <a:lnTo>
                  <a:pt x="99995" y="71272"/>
                </a:lnTo>
                <a:lnTo>
                  <a:pt x="96191" y="74168"/>
                </a:lnTo>
                <a:lnTo>
                  <a:pt x="91749" y="77050"/>
                </a:lnTo>
                <a:lnTo>
                  <a:pt x="86884" y="79925"/>
                </a:lnTo>
                <a:lnTo>
                  <a:pt x="84592" y="81840"/>
                </a:lnTo>
                <a:lnTo>
                  <a:pt x="84017" y="83118"/>
                </a:lnTo>
                <a:lnTo>
                  <a:pt x="84587" y="83970"/>
                </a:lnTo>
                <a:lnTo>
                  <a:pt x="85918" y="83585"/>
                </a:lnTo>
                <a:lnTo>
                  <a:pt x="89938" y="80617"/>
                </a:lnTo>
                <a:lnTo>
                  <a:pt x="93296" y="79445"/>
                </a:lnTo>
                <a:lnTo>
                  <a:pt x="97440" y="78663"/>
                </a:lnTo>
                <a:lnTo>
                  <a:pt x="102107" y="78142"/>
                </a:lnTo>
                <a:lnTo>
                  <a:pt x="106171" y="76842"/>
                </a:lnTo>
                <a:lnTo>
                  <a:pt x="109833" y="75023"/>
                </a:lnTo>
                <a:lnTo>
                  <a:pt x="113227" y="72858"/>
                </a:lnTo>
                <a:lnTo>
                  <a:pt x="118347" y="71415"/>
                </a:lnTo>
                <a:lnTo>
                  <a:pt x="124618" y="70453"/>
                </a:lnTo>
                <a:lnTo>
                  <a:pt x="131656" y="69810"/>
                </a:lnTo>
                <a:lnTo>
                  <a:pt x="137301" y="69383"/>
                </a:lnTo>
                <a:lnTo>
                  <a:pt x="146112" y="68908"/>
                </a:lnTo>
                <a:lnTo>
                  <a:pt x="150748" y="69734"/>
                </a:lnTo>
                <a:lnTo>
                  <a:pt x="155743" y="71237"/>
                </a:lnTo>
                <a:lnTo>
                  <a:pt x="160979" y="73191"/>
                </a:lnTo>
                <a:lnTo>
                  <a:pt x="165421" y="75447"/>
                </a:lnTo>
                <a:lnTo>
                  <a:pt x="169336" y="77903"/>
                </a:lnTo>
                <a:lnTo>
                  <a:pt x="172898" y="80493"/>
                </a:lnTo>
                <a:lnTo>
                  <a:pt x="176226" y="83172"/>
                </a:lnTo>
                <a:lnTo>
                  <a:pt x="179396" y="85911"/>
                </a:lnTo>
                <a:lnTo>
                  <a:pt x="182462" y="88688"/>
                </a:lnTo>
                <a:lnTo>
                  <a:pt x="184507" y="91494"/>
                </a:lnTo>
                <a:lnTo>
                  <a:pt x="185869" y="94316"/>
                </a:lnTo>
                <a:lnTo>
                  <a:pt x="186778" y="97149"/>
                </a:lnTo>
                <a:lnTo>
                  <a:pt x="186431" y="99991"/>
                </a:lnTo>
                <a:lnTo>
                  <a:pt x="185247" y="102839"/>
                </a:lnTo>
                <a:lnTo>
                  <a:pt x="183505" y="105689"/>
                </a:lnTo>
                <a:lnTo>
                  <a:pt x="182344" y="109494"/>
                </a:lnTo>
                <a:lnTo>
                  <a:pt x="181570" y="113936"/>
                </a:lnTo>
                <a:lnTo>
                  <a:pt x="181054" y="118802"/>
                </a:lnTo>
                <a:lnTo>
                  <a:pt x="178805" y="122999"/>
                </a:lnTo>
                <a:lnTo>
                  <a:pt x="175401" y="126750"/>
                </a:lnTo>
                <a:lnTo>
                  <a:pt x="171226" y="130202"/>
                </a:lnTo>
                <a:lnTo>
                  <a:pt x="167491" y="133457"/>
                </a:lnTo>
                <a:lnTo>
                  <a:pt x="164048" y="136578"/>
                </a:lnTo>
                <a:lnTo>
                  <a:pt x="160800" y="139613"/>
                </a:lnTo>
                <a:lnTo>
                  <a:pt x="147127" y="152984"/>
                </a:lnTo>
                <a:lnTo>
                  <a:pt x="141900" y="157217"/>
                </a:lnTo>
                <a:lnTo>
                  <a:pt x="136509" y="160991"/>
                </a:lnTo>
                <a:lnTo>
                  <a:pt x="131012" y="164460"/>
                </a:lnTo>
                <a:lnTo>
                  <a:pt x="124488" y="166773"/>
                </a:lnTo>
                <a:lnTo>
                  <a:pt x="117282" y="168314"/>
                </a:lnTo>
                <a:lnTo>
                  <a:pt x="109621" y="169342"/>
                </a:lnTo>
                <a:lnTo>
                  <a:pt x="101655" y="170979"/>
                </a:lnTo>
                <a:lnTo>
                  <a:pt x="93488" y="173024"/>
                </a:lnTo>
                <a:lnTo>
                  <a:pt x="85185" y="175340"/>
                </a:lnTo>
                <a:lnTo>
                  <a:pt x="76792" y="176883"/>
                </a:lnTo>
                <a:lnTo>
                  <a:pt x="68340" y="177912"/>
                </a:lnTo>
                <a:lnTo>
                  <a:pt x="59847" y="178598"/>
                </a:lnTo>
                <a:lnTo>
                  <a:pt x="51328" y="179055"/>
                </a:lnTo>
                <a:lnTo>
                  <a:pt x="34242" y="179563"/>
                </a:lnTo>
                <a:lnTo>
                  <a:pt x="17659" y="179850"/>
                </a:lnTo>
                <a:lnTo>
                  <a:pt x="13678" y="178937"/>
                </a:lnTo>
                <a:lnTo>
                  <a:pt x="10071" y="177376"/>
                </a:lnTo>
                <a:lnTo>
                  <a:pt x="0" y="171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40"/>
          <p:cNvSpPr/>
          <p:nvPr/>
        </p:nvSpPr>
        <p:spPr>
          <a:xfrm>
            <a:off x="3048145" y="1380172"/>
            <a:ext cx="314698" cy="360046"/>
          </a:xfrm>
          <a:custGeom>
            <a:avLst/>
            <a:gdLst/>
            <a:ahLst/>
            <a:cxnLst/>
            <a:rect l="0" t="0" r="0" b="0"/>
            <a:pathLst>
              <a:path w="314698" h="360046">
                <a:moveTo>
                  <a:pt x="152255" y="0"/>
                </a:moveTo>
                <a:lnTo>
                  <a:pt x="137492" y="7381"/>
                </a:lnTo>
                <a:lnTo>
                  <a:pt x="113062" y="21872"/>
                </a:lnTo>
                <a:lnTo>
                  <a:pt x="105171" y="27916"/>
                </a:lnTo>
                <a:lnTo>
                  <a:pt x="98958" y="33851"/>
                </a:lnTo>
                <a:lnTo>
                  <a:pt x="93863" y="39712"/>
                </a:lnTo>
                <a:lnTo>
                  <a:pt x="88562" y="44572"/>
                </a:lnTo>
                <a:lnTo>
                  <a:pt x="83123" y="48765"/>
                </a:lnTo>
                <a:lnTo>
                  <a:pt x="77592" y="52512"/>
                </a:lnTo>
                <a:lnTo>
                  <a:pt x="71999" y="57868"/>
                </a:lnTo>
                <a:lnTo>
                  <a:pt x="66366" y="64296"/>
                </a:lnTo>
                <a:lnTo>
                  <a:pt x="34535" y="104246"/>
                </a:lnTo>
                <a:lnTo>
                  <a:pt x="27103" y="115218"/>
                </a:lnTo>
                <a:lnTo>
                  <a:pt x="21195" y="125389"/>
                </a:lnTo>
                <a:lnTo>
                  <a:pt x="16304" y="135028"/>
                </a:lnTo>
                <a:lnTo>
                  <a:pt x="12091" y="145264"/>
                </a:lnTo>
                <a:lnTo>
                  <a:pt x="8330" y="155897"/>
                </a:lnTo>
                <a:lnTo>
                  <a:pt x="4870" y="166797"/>
                </a:lnTo>
                <a:lnTo>
                  <a:pt x="2563" y="175968"/>
                </a:lnTo>
                <a:lnTo>
                  <a:pt x="1025" y="183987"/>
                </a:lnTo>
                <a:lnTo>
                  <a:pt x="0" y="191238"/>
                </a:lnTo>
                <a:lnTo>
                  <a:pt x="1221" y="199882"/>
                </a:lnTo>
                <a:lnTo>
                  <a:pt x="3941" y="209455"/>
                </a:lnTo>
                <a:lnTo>
                  <a:pt x="7659" y="219647"/>
                </a:lnTo>
                <a:lnTo>
                  <a:pt x="11090" y="227394"/>
                </a:lnTo>
                <a:lnTo>
                  <a:pt x="17442" y="238541"/>
                </a:lnTo>
                <a:lnTo>
                  <a:pt x="23440" y="246671"/>
                </a:lnTo>
                <a:lnTo>
                  <a:pt x="26374" y="250172"/>
                </a:lnTo>
                <a:lnTo>
                  <a:pt x="31186" y="254411"/>
                </a:lnTo>
                <a:lnTo>
                  <a:pt x="37252" y="259143"/>
                </a:lnTo>
                <a:lnTo>
                  <a:pt x="44154" y="264202"/>
                </a:lnTo>
                <a:lnTo>
                  <a:pt x="49707" y="268527"/>
                </a:lnTo>
                <a:lnTo>
                  <a:pt x="58418" y="275873"/>
                </a:lnTo>
                <a:lnTo>
                  <a:pt x="68004" y="282313"/>
                </a:lnTo>
                <a:lnTo>
                  <a:pt x="73228" y="285363"/>
                </a:lnTo>
                <a:lnTo>
                  <a:pt x="78615" y="287397"/>
                </a:lnTo>
                <a:lnTo>
                  <a:pt x="84112" y="288753"/>
                </a:lnTo>
                <a:lnTo>
                  <a:pt x="89681" y="289657"/>
                </a:lnTo>
                <a:lnTo>
                  <a:pt x="95299" y="291212"/>
                </a:lnTo>
                <a:lnTo>
                  <a:pt x="100949" y="293202"/>
                </a:lnTo>
                <a:lnTo>
                  <a:pt x="106621" y="295480"/>
                </a:lnTo>
                <a:lnTo>
                  <a:pt x="112307" y="296999"/>
                </a:lnTo>
                <a:lnTo>
                  <a:pt x="118003" y="298012"/>
                </a:lnTo>
                <a:lnTo>
                  <a:pt x="123705" y="298687"/>
                </a:lnTo>
                <a:lnTo>
                  <a:pt x="129412" y="299137"/>
                </a:lnTo>
                <a:lnTo>
                  <a:pt x="135121" y="299437"/>
                </a:lnTo>
                <a:lnTo>
                  <a:pt x="146545" y="299771"/>
                </a:lnTo>
                <a:lnTo>
                  <a:pt x="157972" y="299919"/>
                </a:lnTo>
                <a:lnTo>
                  <a:pt x="163686" y="299006"/>
                </a:lnTo>
                <a:lnTo>
                  <a:pt x="169401" y="297445"/>
                </a:lnTo>
                <a:lnTo>
                  <a:pt x="175115" y="295452"/>
                </a:lnTo>
                <a:lnTo>
                  <a:pt x="184640" y="293170"/>
                </a:lnTo>
                <a:lnTo>
                  <a:pt x="196705" y="290697"/>
                </a:lnTo>
                <a:lnTo>
                  <a:pt x="210463" y="288095"/>
                </a:lnTo>
                <a:lnTo>
                  <a:pt x="221540" y="284456"/>
                </a:lnTo>
                <a:lnTo>
                  <a:pt x="230830" y="280125"/>
                </a:lnTo>
                <a:lnTo>
                  <a:pt x="238928" y="275332"/>
                </a:lnTo>
                <a:lnTo>
                  <a:pt x="255546" y="264927"/>
                </a:lnTo>
                <a:lnTo>
                  <a:pt x="263978" y="259486"/>
                </a:lnTo>
                <a:lnTo>
                  <a:pt x="270552" y="254906"/>
                </a:lnTo>
                <a:lnTo>
                  <a:pt x="275887" y="250900"/>
                </a:lnTo>
                <a:lnTo>
                  <a:pt x="285307" y="243908"/>
                </a:lnTo>
                <a:lnTo>
                  <a:pt x="290486" y="240711"/>
                </a:lnTo>
                <a:lnTo>
                  <a:pt x="295844" y="237626"/>
                </a:lnTo>
                <a:lnTo>
                  <a:pt x="299416" y="234618"/>
                </a:lnTo>
                <a:lnTo>
                  <a:pt x="301797" y="231659"/>
                </a:lnTo>
                <a:lnTo>
                  <a:pt x="305395" y="225832"/>
                </a:lnTo>
                <a:lnTo>
                  <a:pt x="310169" y="220067"/>
                </a:lnTo>
                <a:lnTo>
                  <a:pt x="311823" y="216244"/>
                </a:lnTo>
                <a:lnTo>
                  <a:pt x="313662" y="206916"/>
                </a:lnTo>
                <a:lnTo>
                  <a:pt x="314478" y="198960"/>
                </a:lnTo>
                <a:lnTo>
                  <a:pt x="314697" y="195505"/>
                </a:lnTo>
                <a:lnTo>
                  <a:pt x="313889" y="192249"/>
                </a:lnTo>
                <a:lnTo>
                  <a:pt x="310452" y="186092"/>
                </a:lnTo>
                <a:lnTo>
                  <a:pt x="303210" y="180180"/>
                </a:lnTo>
                <a:lnTo>
                  <a:pt x="294593" y="175330"/>
                </a:lnTo>
                <a:lnTo>
                  <a:pt x="287588" y="173174"/>
                </a:lnTo>
                <a:lnTo>
                  <a:pt x="282482" y="173552"/>
                </a:lnTo>
                <a:lnTo>
                  <a:pt x="276221" y="174757"/>
                </a:lnTo>
                <a:lnTo>
                  <a:pt x="269188" y="176512"/>
                </a:lnTo>
                <a:lnTo>
                  <a:pt x="262595" y="177682"/>
                </a:lnTo>
                <a:lnTo>
                  <a:pt x="256295" y="178462"/>
                </a:lnTo>
                <a:lnTo>
                  <a:pt x="250190" y="178982"/>
                </a:lnTo>
                <a:lnTo>
                  <a:pt x="244215" y="180282"/>
                </a:lnTo>
                <a:lnTo>
                  <a:pt x="238326" y="182100"/>
                </a:lnTo>
                <a:lnTo>
                  <a:pt x="232496" y="184265"/>
                </a:lnTo>
                <a:lnTo>
                  <a:pt x="226704" y="185708"/>
                </a:lnTo>
                <a:lnTo>
                  <a:pt x="220937" y="186671"/>
                </a:lnTo>
                <a:lnTo>
                  <a:pt x="215188" y="187312"/>
                </a:lnTo>
                <a:lnTo>
                  <a:pt x="209450" y="188692"/>
                </a:lnTo>
                <a:lnTo>
                  <a:pt x="203720" y="190565"/>
                </a:lnTo>
                <a:lnTo>
                  <a:pt x="197995" y="192766"/>
                </a:lnTo>
                <a:lnTo>
                  <a:pt x="192273" y="195185"/>
                </a:lnTo>
                <a:lnTo>
                  <a:pt x="186554" y="197751"/>
                </a:lnTo>
                <a:lnTo>
                  <a:pt x="180836" y="200414"/>
                </a:lnTo>
                <a:lnTo>
                  <a:pt x="175119" y="204094"/>
                </a:lnTo>
                <a:lnTo>
                  <a:pt x="169402" y="208453"/>
                </a:lnTo>
                <a:lnTo>
                  <a:pt x="163686" y="213264"/>
                </a:lnTo>
                <a:lnTo>
                  <a:pt x="154795" y="223689"/>
                </a:lnTo>
                <a:lnTo>
                  <a:pt x="147669" y="233720"/>
                </a:lnTo>
                <a:lnTo>
                  <a:pt x="136397" y="247580"/>
                </a:lnTo>
                <a:lnTo>
                  <a:pt x="123299" y="264658"/>
                </a:lnTo>
                <a:lnTo>
                  <a:pt x="118664" y="272641"/>
                </a:lnTo>
                <a:lnTo>
                  <a:pt x="115573" y="279868"/>
                </a:lnTo>
                <a:lnTo>
                  <a:pt x="111187" y="293931"/>
                </a:lnTo>
                <a:lnTo>
                  <a:pt x="106062" y="309706"/>
                </a:lnTo>
                <a:lnTo>
                  <a:pt x="105267" y="316961"/>
                </a:lnTo>
                <a:lnTo>
                  <a:pt x="105690" y="323702"/>
                </a:lnTo>
                <a:lnTo>
                  <a:pt x="106924" y="330101"/>
                </a:lnTo>
                <a:lnTo>
                  <a:pt x="108295" y="339752"/>
                </a:lnTo>
                <a:lnTo>
                  <a:pt x="108660" y="343659"/>
                </a:lnTo>
                <a:lnTo>
                  <a:pt x="109857" y="346263"/>
                </a:lnTo>
                <a:lnTo>
                  <a:pt x="111607" y="348000"/>
                </a:lnTo>
                <a:lnTo>
                  <a:pt x="113726" y="349157"/>
                </a:lnTo>
                <a:lnTo>
                  <a:pt x="118621" y="350444"/>
                </a:lnTo>
                <a:lnTo>
                  <a:pt x="121259" y="350787"/>
                </a:lnTo>
                <a:lnTo>
                  <a:pt x="123971" y="351968"/>
                </a:lnTo>
                <a:lnTo>
                  <a:pt x="126731" y="353708"/>
                </a:lnTo>
                <a:lnTo>
                  <a:pt x="135109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41"/>
          <p:cNvSpPr/>
          <p:nvPr/>
        </p:nvSpPr>
        <p:spPr>
          <a:xfrm>
            <a:off x="2831782" y="1856330"/>
            <a:ext cx="900114" cy="38193"/>
          </a:xfrm>
          <a:custGeom>
            <a:avLst/>
            <a:gdLst/>
            <a:ahLst/>
            <a:cxnLst/>
            <a:rect l="0" t="0" r="0" b="0"/>
            <a:pathLst>
              <a:path w="900114" h="38193">
                <a:moveTo>
                  <a:pt x="0" y="38192"/>
                </a:moveTo>
                <a:lnTo>
                  <a:pt x="9102" y="33641"/>
                </a:lnTo>
                <a:lnTo>
                  <a:pt x="12735" y="32301"/>
                </a:lnTo>
                <a:lnTo>
                  <a:pt x="16110" y="31407"/>
                </a:lnTo>
                <a:lnTo>
                  <a:pt x="19313" y="30811"/>
                </a:lnTo>
                <a:lnTo>
                  <a:pt x="24305" y="29462"/>
                </a:lnTo>
                <a:lnTo>
                  <a:pt x="37472" y="25422"/>
                </a:lnTo>
                <a:lnTo>
                  <a:pt x="44031" y="23964"/>
                </a:lnTo>
                <a:lnTo>
                  <a:pt x="50309" y="22991"/>
                </a:lnTo>
                <a:lnTo>
                  <a:pt x="62365" y="21911"/>
                </a:lnTo>
                <a:lnTo>
                  <a:pt x="74073" y="21431"/>
                </a:lnTo>
                <a:lnTo>
                  <a:pt x="186767" y="11773"/>
                </a:lnTo>
                <a:lnTo>
                  <a:pt x="302534" y="906"/>
                </a:lnTo>
                <a:lnTo>
                  <a:pt x="336944" y="0"/>
                </a:lnTo>
                <a:lnTo>
                  <a:pt x="375124" y="348"/>
                </a:lnTo>
                <a:lnTo>
                  <a:pt x="456282" y="2322"/>
                </a:lnTo>
                <a:lnTo>
                  <a:pt x="536802" y="3200"/>
                </a:lnTo>
                <a:lnTo>
                  <a:pt x="617039" y="6130"/>
                </a:lnTo>
                <a:lnTo>
                  <a:pt x="689529" y="9655"/>
                </a:lnTo>
                <a:lnTo>
                  <a:pt x="759613" y="11639"/>
                </a:lnTo>
                <a:lnTo>
                  <a:pt x="823843" y="12401"/>
                </a:lnTo>
                <a:lnTo>
                  <a:pt x="879643" y="12472"/>
                </a:lnTo>
                <a:lnTo>
                  <a:pt x="884561" y="13425"/>
                </a:lnTo>
                <a:lnTo>
                  <a:pt x="888792" y="15013"/>
                </a:lnTo>
                <a:lnTo>
                  <a:pt x="900113" y="210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42"/>
          <p:cNvSpPr/>
          <p:nvPr/>
        </p:nvSpPr>
        <p:spPr>
          <a:xfrm>
            <a:off x="3088957" y="1964804"/>
            <a:ext cx="324505" cy="338970"/>
          </a:xfrm>
          <a:custGeom>
            <a:avLst/>
            <a:gdLst/>
            <a:ahLst/>
            <a:cxnLst/>
            <a:rect l="0" t="0" r="0" b="0"/>
            <a:pathLst>
              <a:path w="324505" h="338970">
                <a:moveTo>
                  <a:pt x="0" y="58306"/>
                </a:moveTo>
                <a:lnTo>
                  <a:pt x="39237" y="58306"/>
                </a:lnTo>
                <a:lnTo>
                  <a:pt x="53780" y="57353"/>
                </a:lnTo>
                <a:lnTo>
                  <a:pt x="68239" y="55766"/>
                </a:lnTo>
                <a:lnTo>
                  <a:pt x="82640" y="53755"/>
                </a:lnTo>
                <a:lnTo>
                  <a:pt x="100813" y="50509"/>
                </a:lnTo>
                <a:lnTo>
                  <a:pt x="143866" y="41823"/>
                </a:lnTo>
                <a:lnTo>
                  <a:pt x="160681" y="37792"/>
                </a:lnTo>
                <a:lnTo>
                  <a:pt x="173796" y="34153"/>
                </a:lnTo>
                <a:lnTo>
                  <a:pt x="184444" y="30773"/>
                </a:lnTo>
                <a:lnTo>
                  <a:pt x="206435" y="24479"/>
                </a:lnTo>
                <a:lnTo>
                  <a:pt x="251598" y="12677"/>
                </a:lnTo>
                <a:lnTo>
                  <a:pt x="261077" y="9789"/>
                </a:lnTo>
                <a:lnTo>
                  <a:pt x="269301" y="6911"/>
                </a:lnTo>
                <a:lnTo>
                  <a:pt x="276689" y="4040"/>
                </a:lnTo>
                <a:lnTo>
                  <a:pt x="283520" y="2126"/>
                </a:lnTo>
                <a:lnTo>
                  <a:pt x="289978" y="850"/>
                </a:lnTo>
                <a:lnTo>
                  <a:pt x="296189" y="0"/>
                </a:lnTo>
                <a:lnTo>
                  <a:pt x="301282" y="385"/>
                </a:lnTo>
                <a:lnTo>
                  <a:pt x="305629" y="1594"/>
                </a:lnTo>
                <a:lnTo>
                  <a:pt x="309480" y="3353"/>
                </a:lnTo>
                <a:lnTo>
                  <a:pt x="312048" y="5478"/>
                </a:lnTo>
                <a:lnTo>
                  <a:pt x="313759" y="7847"/>
                </a:lnTo>
                <a:lnTo>
                  <a:pt x="316506" y="13943"/>
                </a:lnTo>
                <a:lnTo>
                  <a:pt x="321533" y="19549"/>
                </a:lnTo>
                <a:lnTo>
                  <a:pt x="322940" y="21991"/>
                </a:lnTo>
                <a:lnTo>
                  <a:pt x="324504" y="27243"/>
                </a:lnTo>
                <a:lnTo>
                  <a:pt x="323968" y="30930"/>
                </a:lnTo>
                <a:lnTo>
                  <a:pt x="320834" y="40106"/>
                </a:lnTo>
                <a:lnTo>
                  <a:pt x="319617" y="46173"/>
                </a:lnTo>
                <a:lnTo>
                  <a:pt x="318805" y="53074"/>
                </a:lnTo>
                <a:lnTo>
                  <a:pt x="318264" y="60533"/>
                </a:lnTo>
                <a:lnTo>
                  <a:pt x="315999" y="68363"/>
                </a:lnTo>
                <a:lnTo>
                  <a:pt x="312583" y="76441"/>
                </a:lnTo>
                <a:lnTo>
                  <a:pt x="297965" y="105385"/>
                </a:lnTo>
                <a:lnTo>
                  <a:pt x="295798" y="111600"/>
                </a:lnTo>
                <a:lnTo>
                  <a:pt x="294354" y="117647"/>
                </a:lnTo>
                <a:lnTo>
                  <a:pt x="293391" y="123584"/>
                </a:lnTo>
                <a:lnTo>
                  <a:pt x="291796" y="130400"/>
                </a:lnTo>
                <a:lnTo>
                  <a:pt x="289781" y="137801"/>
                </a:lnTo>
                <a:lnTo>
                  <a:pt x="287485" y="145592"/>
                </a:lnTo>
                <a:lnTo>
                  <a:pt x="285002" y="152692"/>
                </a:lnTo>
                <a:lnTo>
                  <a:pt x="282394" y="159330"/>
                </a:lnTo>
                <a:lnTo>
                  <a:pt x="279702" y="165660"/>
                </a:lnTo>
                <a:lnTo>
                  <a:pt x="274172" y="177774"/>
                </a:lnTo>
                <a:lnTo>
                  <a:pt x="263164" y="200383"/>
                </a:lnTo>
                <a:lnTo>
                  <a:pt x="246928" y="233055"/>
                </a:lnTo>
                <a:lnTo>
                  <a:pt x="244629" y="239575"/>
                </a:lnTo>
                <a:lnTo>
                  <a:pt x="243096" y="245827"/>
                </a:lnTo>
                <a:lnTo>
                  <a:pt x="242074" y="251900"/>
                </a:lnTo>
                <a:lnTo>
                  <a:pt x="239488" y="260711"/>
                </a:lnTo>
                <a:lnTo>
                  <a:pt x="235858" y="271348"/>
                </a:lnTo>
                <a:lnTo>
                  <a:pt x="231534" y="283201"/>
                </a:lnTo>
                <a:lnTo>
                  <a:pt x="227699" y="292056"/>
                </a:lnTo>
                <a:lnTo>
                  <a:pt x="224189" y="298912"/>
                </a:lnTo>
                <a:lnTo>
                  <a:pt x="220897" y="304435"/>
                </a:lnTo>
                <a:lnTo>
                  <a:pt x="218702" y="310022"/>
                </a:lnTo>
                <a:lnTo>
                  <a:pt x="217239" y="315651"/>
                </a:lnTo>
                <a:lnTo>
                  <a:pt x="214890" y="329273"/>
                </a:lnTo>
                <a:lnTo>
                  <a:pt x="214483" y="336183"/>
                </a:lnTo>
                <a:lnTo>
                  <a:pt x="213474" y="337855"/>
                </a:lnTo>
                <a:lnTo>
                  <a:pt x="211849" y="338969"/>
                </a:lnTo>
                <a:lnTo>
                  <a:pt x="205740" y="3326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43"/>
          <p:cNvSpPr/>
          <p:nvPr/>
        </p:nvSpPr>
        <p:spPr>
          <a:xfrm>
            <a:off x="3860482" y="1748789"/>
            <a:ext cx="282894" cy="240032"/>
          </a:xfrm>
          <a:custGeom>
            <a:avLst/>
            <a:gdLst/>
            <a:ahLst/>
            <a:cxnLst/>
            <a:rect l="0" t="0" r="0" b="0"/>
            <a:pathLst>
              <a:path w="282894" h="240032">
                <a:moveTo>
                  <a:pt x="0" y="0"/>
                </a:moveTo>
                <a:lnTo>
                  <a:pt x="9102" y="4551"/>
                </a:lnTo>
                <a:lnTo>
                  <a:pt x="16110" y="9326"/>
                </a:lnTo>
                <a:lnTo>
                  <a:pt x="19313" y="11932"/>
                </a:lnTo>
                <a:lnTo>
                  <a:pt x="21448" y="14623"/>
                </a:lnTo>
                <a:lnTo>
                  <a:pt x="22871" y="17369"/>
                </a:lnTo>
                <a:lnTo>
                  <a:pt x="23820" y="20152"/>
                </a:lnTo>
                <a:lnTo>
                  <a:pt x="28262" y="26770"/>
                </a:lnTo>
                <a:lnTo>
                  <a:pt x="35034" y="35944"/>
                </a:lnTo>
                <a:lnTo>
                  <a:pt x="43358" y="46823"/>
                </a:lnTo>
                <a:lnTo>
                  <a:pt x="49861" y="55981"/>
                </a:lnTo>
                <a:lnTo>
                  <a:pt x="55148" y="63991"/>
                </a:lnTo>
                <a:lnTo>
                  <a:pt x="59625" y="71235"/>
                </a:lnTo>
                <a:lnTo>
                  <a:pt x="64515" y="77018"/>
                </a:lnTo>
                <a:lnTo>
                  <a:pt x="69680" y="81826"/>
                </a:lnTo>
                <a:lnTo>
                  <a:pt x="75028" y="85983"/>
                </a:lnTo>
                <a:lnTo>
                  <a:pt x="81451" y="91612"/>
                </a:lnTo>
                <a:lnTo>
                  <a:pt x="88591" y="98223"/>
                </a:lnTo>
                <a:lnTo>
                  <a:pt x="111480" y="120262"/>
                </a:lnTo>
                <a:lnTo>
                  <a:pt x="116229" y="123990"/>
                </a:lnTo>
                <a:lnTo>
                  <a:pt x="121302" y="127427"/>
                </a:lnTo>
                <a:lnTo>
                  <a:pt x="126588" y="130672"/>
                </a:lnTo>
                <a:lnTo>
                  <a:pt x="131065" y="134740"/>
                </a:lnTo>
                <a:lnTo>
                  <a:pt x="135001" y="139357"/>
                </a:lnTo>
                <a:lnTo>
                  <a:pt x="138578" y="144340"/>
                </a:lnTo>
                <a:lnTo>
                  <a:pt x="142868" y="148614"/>
                </a:lnTo>
                <a:lnTo>
                  <a:pt x="147633" y="152416"/>
                </a:lnTo>
                <a:lnTo>
                  <a:pt x="152714" y="155904"/>
                </a:lnTo>
                <a:lnTo>
                  <a:pt x="160901" y="162318"/>
                </a:lnTo>
                <a:lnTo>
                  <a:pt x="164417" y="165362"/>
                </a:lnTo>
                <a:lnTo>
                  <a:pt x="167713" y="169297"/>
                </a:lnTo>
                <a:lnTo>
                  <a:pt x="170864" y="173825"/>
                </a:lnTo>
                <a:lnTo>
                  <a:pt x="173917" y="178748"/>
                </a:lnTo>
                <a:lnTo>
                  <a:pt x="177857" y="182983"/>
                </a:lnTo>
                <a:lnTo>
                  <a:pt x="182389" y="186759"/>
                </a:lnTo>
                <a:lnTo>
                  <a:pt x="187315" y="190229"/>
                </a:lnTo>
                <a:lnTo>
                  <a:pt x="195329" y="196624"/>
                </a:lnTo>
                <a:lnTo>
                  <a:pt x="203018" y="202641"/>
                </a:lnTo>
                <a:lnTo>
                  <a:pt x="207735" y="205579"/>
                </a:lnTo>
                <a:lnTo>
                  <a:pt x="212785" y="208491"/>
                </a:lnTo>
                <a:lnTo>
                  <a:pt x="220937" y="211725"/>
                </a:lnTo>
                <a:lnTo>
                  <a:pt x="224443" y="212588"/>
                </a:lnTo>
                <a:lnTo>
                  <a:pt x="229639" y="215068"/>
                </a:lnTo>
                <a:lnTo>
                  <a:pt x="235960" y="218626"/>
                </a:lnTo>
                <a:lnTo>
                  <a:pt x="243032" y="222904"/>
                </a:lnTo>
                <a:lnTo>
                  <a:pt x="248699" y="226708"/>
                </a:lnTo>
                <a:lnTo>
                  <a:pt x="257536" y="233474"/>
                </a:lnTo>
                <a:lnTo>
                  <a:pt x="264638" y="237117"/>
                </a:lnTo>
                <a:lnTo>
                  <a:pt x="270969" y="238736"/>
                </a:lnTo>
                <a:lnTo>
                  <a:pt x="273991" y="239167"/>
                </a:lnTo>
                <a:lnTo>
                  <a:pt x="282893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44"/>
          <p:cNvSpPr/>
          <p:nvPr/>
        </p:nvSpPr>
        <p:spPr>
          <a:xfrm>
            <a:off x="3843337" y="1723072"/>
            <a:ext cx="248604" cy="265749"/>
          </a:xfrm>
          <a:custGeom>
            <a:avLst/>
            <a:gdLst/>
            <a:ahLst/>
            <a:cxnLst/>
            <a:rect l="0" t="0" r="0" b="0"/>
            <a:pathLst>
              <a:path w="248604" h="265749">
                <a:moveTo>
                  <a:pt x="248603" y="0"/>
                </a:moveTo>
                <a:lnTo>
                  <a:pt x="248603" y="9102"/>
                </a:lnTo>
                <a:lnTo>
                  <a:pt x="247650" y="13688"/>
                </a:lnTo>
                <a:lnTo>
                  <a:pt x="246063" y="18650"/>
                </a:lnTo>
                <a:lnTo>
                  <a:pt x="244052" y="23864"/>
                </a:lnTo>
                <a:lnTo>
                  <a:pt x="241759" y="28292"/>
                </a:lnTo>
                <a:lnTo>
                  <a:pt x="236671" y="35752"/>
                </a:lnTo>
                <a:lnTo>
                  <a:pt x="232075" y="40980"/>
                </a:lnTo>
                <a:lnTo>
                  <a:pt x="226154" y="47322"/>
                </a:lnTo>
                <a:lnTo>
                  <a:pt x="219349" y="54408"/>
                </a:lnTo>
                <a:lnTo>
                  <a:pt x="211956" y="62942"/>
                </a:lnTo>
                <a:lnTo>
                  <a:pt x="204169" y="72441"/>
                </a:lnTo>
                <a:lnTo>
                  <a:pt x="196120" y="82584"/>
                </a:lnTo>
                <a:lnTo>
                  <a:pt x="188849" y="91251"/>
                </a:lnTo>
                <a:lnTo>
                  <a:pt x="182097" y="98934"/>
                </a:lnTo>
                <a:lnTo>
                  <a:pt x="175691" y="105961"/>
                </a:lnTo>
                <a:lnTo>
                  <a:pt x="168562" y="112551"/>
                </a:lnTo>
                <a:lnTo>
                  <a:pt x="160953" y="118849"/>
                </a:lnTo>
                <a:lnTo>
                  <a:pt x="153022" y="124952"/>
                </a:lnTo>
                <a:lnTo>
                  <a:pt x="146782" y="130927"/>
                </a:lnTo>
                <a:lnTo>
                  <a:pt x="141670" y="136815"/>
                </a:lnTo>
                <a:lnTo>
                  <a:pt x="137309" y="142645"/>
                </a:lnTo>
                <a:lnTo>
                  <a:pt x="123924" y="156057"/>
                </a:lnTo>
                <a:lnTo>
                  <a:pt x="43613" y="231641"/>
                </a:lnTo>
                <a:lnTo>
                  <a:pt x="36695" y="237295"/>
                </a:lnTo>
                <a:lnTo>
                  <a:pt x="31131" y="241064"/>
                </a:lnTo>
                <a:lnTo>
                  <a:pt x="26469" y="243577"/>
                </a:lnTo>
                <a:lnTo>
                  <a:pt x="18749" y="248909"/>
                </a:lnTo>
                <a:lnTo>
                  <a:pt x="15357" y="251665"/>
                </a:lnTo>
                <a:lnTo>
                  <a:pt x="9048" y="254726"/>
                </a:lnTo>
                <a:lnTo>
                  <a:pt x="6032" y="255542"/>
                </a:lnTo>
                <a:lnTo>
                  <a:pt x="4021" y="257039"/>
                </a:lnTo>
                <a:lnTo>
                  <a:pt x="2681" y="258989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5"/>
          <p:cNvSpPr/>
          <p:nvPr/>
        </p:nvSpPr>
        <p:spPr>
          <a:xfrm>
            <a:off x="4297679" y="1817370"/>
            <a:ext cx="360047" cy="17136"/>
          </a:xfrm>
          <a:custGeom>
            <a:avLst/>
            <a:gdLst/>
            <a:ahLst/>
            <a:cxnLst/>
            <a:rect l="0" t="0" r="0" b="0"/>
            <a:pathLst>
              <a:path w="360047" h="17136">
                <a:moveTo>
                  <a:pt x="0" y="8572"/>
                </a:moveTo>
                <a:lnTo>
                  <a:pt x="26694" y="8572"/>
                </a:lnTo>
                <a:lnTo>
                  <a:pt x="32083" y="9525"/>
                </a:lnTo>
                <a:lnTo>
                  <a:pt x="38535" y="11112"/>
                </a:lnTo>
                <a:lnTo>
                  <a:pt x="45692" y="13123"/>
                </a:lnTo>
                <a:lnTo>
                  <a:pt x="51417" y="14463"/>
                </a:lnTo>
                <a:lnTo>
                  <a:pt x="56185" y="15357"/>
                </a:lnTo>
                <a:lnTo>
                  <a:pt x="60317" y="15953"/>
                </a:lnTo>
                <a:lnTo>
                  <a:pt x="67834" y="16350"/>
                </a:lnTo>
                <a:lnTo>
                  <a:pt x="88886" y="16792"/>
                </a:lnTo>
                <a:lnTo>
                  <a:pt x="163929" y="17135"/>
                </a:lnTo>
                <a:lnTo>
                  <a:pt x="172151" y="16186"/>
                </a:lnTo>
                <a:lnTo>
                  <a:pt x="180490" y="14600"/>
                </a:lnTo>
                <a:lnTo>
                  <a:pt x="188907" y="12591"/>
                </a:lnTo>
                <a:lnTo>
                  <a:pt x="202138" y="11251"/>
                </a:lnTo>
                <a:lnTo>
                  <a:pt x="218579" y="10358"/>
                </a:lnTo>
                <a:lnTo>
                  <a:pt x="265425" y="9101"/>
                </a:lnTo>
                <a:lnTo>
                  <a:pt x="276962" y="8925"/>
                </a:lnTo>
                <a:lnTo>
                  <a:pt x="289416" y="7855"/>
                </a:lnTo>
                <a:lnTo>
                  <a:pt x="302482" y="6189"/>
                </a:lnTo>
                <a:lnTo>
                  <a:pt x="315955" y="4126"/>
                </a:lnTo>
                <a:lnTo>
                  <a:pt x="325889" y="2750"/>
                </a:lnTo>
                <a:lnTo>
                  <a:pt x="333465" y="1833"/>
                </a:lnTo>
                <a:lnTo>
                  <a:pt x="339468" y="1222"/>
                </a:lnTo>
                <a:lnTo>
                  <a:pt x="344422" y="815"/>
                </a:lnTo>
                <a:lnTo>
                  <a:pt x="348677" y="543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46"/>
          <p:cNvSpPr/>
          <p:nvPr/>
        </p:nvSpPr>
        <p:spPr>
          <a:xfrm>
            <a:off x="4443412" y="1705927"/>
            <a:ext cx="85726" cy="266158"/>
          </a:xfrm>
          <a:custGeom>
            <a:avLst/>
            <a:gdLst/>
            <a:ahLst/>
            <a:cxnLst/>
            <a:rect l="0" t="0" r="0" b="0"/>
            <a:pathLst>
              <a:path w="85726" h="266158">
                <a:moveTo>
                  <a:pt x="0" y="0"/>
                </a:moveTo>
                <a:lnTo>
                  <a:pt x="0" y="23863"/>
                </a:lnTo>
                <a:lnTo>
                  <a:pt x="953" y="30197"/>
                </a:lnTo>
                <a:lnTo>
                  <a:pt x="2540" y="37276"/>
                </a:lnTo>
                <a:lnTo>
                  <a:pt x="4551" y="44853"/>
                </a:lnTo>
                <a:lnTo>
                  <a:pt x="21034" y="101026"/>
                </a:lnTo>
                <a:lnTo>
                  <a:pt x="25452" y="117833"/>
                </a:lnTo>
                <a:lnTo>
                  <a:pt x="28399" y="130943"/>
                </a:lnTo>
                <a:lnTo>
                  <a:pt x="30362" y="141588"/>
                </a:lnTo>
                <a:lnTo>
                  <a:pt x="32624" y="149637"/>
                </a:lnTo>
                <a:lnTo>
                  <a:pt x="35084" y="155955"/>
                </a:lnTo>
                <a:lnTo>
                  <a:pt x="37677" y="161120"/>
                </a:lnTo>
                <a:lnTo>
                  <a:pt x="39405" y="168374"/>
                </a:lnTo>
                <a:lnTo>
                  <a:pt x="40558" y="177019"/>
                </a:lnTo>
                <a:lnTo>
                  <a:pt x="41326" y="186593"/>
                </a:lnTo>
                <a:lnTo>
                  <a:pt x="42791" y="194880"/>
                </a:lnTo>
                <a:lnTo>
                  <a:pt x="44720" y="202310"/>
                </a:lnTo>
                <a:lnTo>
                  <a:pt x="46958" y="209168"/>
                </a:lnTo>
                <a:lnTo>
                  <a:pt x="50355" y="216598"/>
                </a:lnTo>
                <a:lnTo>
                  <a:pt x="54525" y="224409"/>
                </a:lnTo>
                <a:lnTo>
                  <a:pt x="59211" y="232473"/>
                </a:lnTo>
                <a:lnTo>
                  <a:pt x="63286" y="238802"/>
                </a:lnTo>
                <a:lnTo>
                  <a:pt x="66956" y="243974"/>
                </a:lnTo>
                <a:lnTo>
                  <a:pt x="70355" y="248374"/>
                </a:lnTo>
                <a:lnTo>
                  <a:pt x="73573" y="251308"/>
                </a:lnTo>
                <a:lnTo>
                  <a:pt x="76671" y="253264"/>
                </a:lnTo>
                <a:lnTo>
                  <a:pt x="79689" y="254567"/>
                </a:lnTo>
                <a:lnTo>
                  <a:pt x="81701" y="256389"/>
                </a:lnTo>
                <a:lnTo>
                  <a:pt x="83042" y="258556"/>
                </a:lnTo>
                <a:lnTo>
                  <a:pt x="84532" y="263504"/>
                </a:lnTo>
                <a:lnTo>
                  <a:pt x="84930" y="266157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7"/>
          <p:cNvSpPr/>
          <p:nvPr/>
        </p:nvSpPr>
        <p:spPr>
          <a:xfrm>
            <a:off x="4786312" y="1628775"/>
            <a:ext cx="8573" cy="334328"/>
          </a:xfrm>
          <a:custGeom>
            <a:avLst/>
            <a:gdLst/>
            <a:ahLst/>
            <a:cxnLst/>
            <a:rect l="0" t="0" r="0" b="0"/>
            <a:pathLst>
              <a:path w="8573" h="334328">
                <a:moveTo>
                  <a:pt x="0" y="0"/>
                </a:moveTo>
                <a:lnTo>
                  <a:pt x="0" y="9101"/>
                </a:lnTo>
                <a:lnTo>
                  <a:pt x="953" y="15592"/>
                </a:lnTo>
                <a:lnTo>
                  <a:pt x="2540" y="23730"/>
                </a:lnTo>
                <a:lnTo>
                  <a:pt x="4551" y="32965"/>
                </a:lnTo>
                <a:lnTo>
                  <a:pt x="4939" y="41026"/>
                </a:lnTo>
                <a:lnTo>
                  <a:pt x="4245" y="48306"/>
                </a:lnTo>
                <a:lnTo>
                  <a:pt x="2830" y="55064"/>
                </a:lnTo>
                <a:lnTo>
                  <a:pt x="1887" y="61474"/>
                </a:lnTo>
                <a:lnTo>
                  <a:pt x="1258" y="67653"/>
                </a:lnTo>
                <a:lnTo>
                  <a:pt x="838" y="73677"/>
                </a:lnTo>
                <a:lnTo>
                  <a:pt x="559" y="79598"/>
                </a:lnTo>
                <a:lnTo>
                  <a:pt x="248" y="91257"/>
                </a:lnTo>
                <a:lnTo>
                  <a:pt x="4" y="176683"/>
                </a:lnTo>
                <a:lnTo>
                  <a:pt x="0" y="323928"/>
                </a:lnTo>
                <a:lnTo>
                  <a:pt x="8572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48"/>
          <p:cNvSpPr/>
          <p:nvPr/>
        </p:nvSpPr>
        <p:spPr>
          <a:xfrm>
            <a:off x="4910506" y="1586095"/>
            <a:ext cx="277953" cy="355072"/>
          </a:xfrm>
          <a:custGeom>
            <a:avLst/>
            <a:gdLst/>
            <a:ahLst/>
            <a:cxnLst/>
            <a:rect l="0" t="0" r="0" b="0"/>
            <a:pathLst>
              <a:path w="277953" h="355072">
                <a:moveTo>
                  <a:pt x="81546" y="34107"/>
                </a:moveTo>
                <a:lnTo>
                  <a:pt x="62233" y="53420"/>
                </a:lnTo>
                <a:lnTo>
                  <a:pt x="59146" y="58412"/>
                </a:lnTo>
                <a:lnTo>
                  <a:pt x="56135" y="64598"/>
                </a:lnTo>
                <a:lnTo>
                  <a:pt x="53175" y="71579"/>
                </a:lnTo>
                <a:lnTo>
                  <a:pt x="47392" y="80996"/>
                </a:lnTo>
                <a:lnTo>
                  <a:pt x="39727" y="92036"/>
                </a:lnTo>
                <a:lnTo>
                  <a:pt x="30806" y="104159"/>
                </a:lnTo>
                <a:lnTo>
                  <a:pt x="23907" y="116051"/>
                </a:lnTo>
                <a:lnTo>
                  <a:pt x="18355" y="127789"/>
                </a:lnTo>
                <a:lnTo>
                  <a:pt x="13701" y="139424"/>
                </a:lnTo>
                <a:lnTo>
                  <a:pt x="10599" y="148133"/>
                </a:lnTo>
                <a:lnTo>
                  <a:pt x="8530" y="154892"/>
                </a:lnTo>
                <a:lnTo>
                  <a:pt x="7151" y="160350"/>
                </a:lnTo>
                <a:lnTo>
                  <a:pt x="5280" y="166847"/>
                </a:lnTo>
                <a:lnTo>
                  <a:pt x="660" y="181685"/>
                </a:lnTo>
                <a:lnTo>
                  <a:pt x="0" y="190595"/>
                </a:lnTo>
                <a:lnTo>
                  <a:pt x="512" y="200345"/>
                </a:lnTo>
                <a:lnTo>
                  <a:pt x="1806" y="210655"/>
                </a:lnTo>
                <a:lnTo>
                  <a:pt x="3621" y="221338"/>
                </a:lnTo>
                <a:lnTo>
                  <a:pt x="5783" y="232270"/>
                </a:lnTo>
                <a:lnTo>
                  <a:pt x="8177" y="243368"/>
                </a:lnTo>
                <a:lnTo>
                  <a:pt x="10726" y="252672"/>
                </a:lnTo>
                <a:lnTo>
                  <a:pt x="13378" y="260780"/>
                </a:lnTo>
                <a:lnTo>
                  <a:pt x="16098" y="268090"/>
                </a:lnTo>
                <a:lnTo>
                  <a:pt x="21660" y="278752"/>
                </a:lnTo>
                <a:lnTo>
                  <a:pt x="27308" y="287618"/>
                </a:lnTo>
                <a:lnTo>
                  <a:pt x="32993" y="297909"/>
                </a:lnTo>
                <a:lnTo>
                  <a:pt x="41548" y="314412"/>
                </a:lnTo>
                <a:lnTo>
                  <a:pt x="47259" y="323152"/>
                </a:lnTo>
                <a:lnTo>
                  <a:pt x="50116" y="326816"/>
                </a:lnTo>
                <a:lnTo>
                  <a:pt x="58370" y="333428"/>
                </a:lnTo>
                <a:lnTo>
                  <a:pt x="63238" y="336524"/>
                </a:lnTo>
                <a:lnTo>
                  <a:pt x="68388" y="339541"/>
                </a:lnTo>
                <a:lnTo>
                  <a:pt x="73726" y="342505"/>
                </a:lnTo>
                <a:lnTo>
                  <a:pt x="79190" y="345433"/>
                </a:lnTo>
                <a:lnTo>
                  <a:pt x="85690" y="348338"/>
                </a:lnTo>
                <a:lnTo>
                  <a:pt x="92882" y="351227"/>
                </a:lnTo>
                <a:lnTo>
                  <a:pt x="100533" y="354105"/>
                </a:lnTo>
                <a:lnTo>
                  <a:pt x="108491" y="355071"/>
                </a:lnTo>
                <a:lnTo>
                  <a:pt x="116655" y="354764"/>
                </a:lnTo>
                <a:lnTo>
                  <a:pt x="124954" y="353605"/>
                </a:lnTo>
                <a:lnTo>
                  <a:pt x="133345" y="351881"/>
                </a:lnTo>
                <a:lnTo>
                  <a:pt x="141796" y="349779"/>
                </a:lnTo>
                <a:lnTo>
                  <a:pt x="150288" y="347425"/>
                </a:lnTo>
                <a:lnTo>
                  <a:pt x="160711" y="343951"/>
                </a:lnTo>
                <a:lnTo>
                  <a:pt x="184993" y="335010"/>
                </a:lnTo>
                <a:lnTo>
                  <a:pt x="195278" y="329959"/>
                </a:lnTo>
                <a:lnTo>
                  <a:pt x="204040" y="324687"/>
                </a:lnTo>
                <a:lnTo>
                  <a:pt x="211786" y="319267"/>
                </a:lnTo>
                <a:lnTo>
                  <a:pt x="217903" y="314701"/>
                </a:lnTo>
                <a:lnTo>
                  <a:pt x="222933" y="310705"/>
                </a:lnTo>
                <a:lnTo>
                  <a:pt x="227239" y="307088"/>
                </a:lnTo>
                <a:lnTo>
                  <a:pt x="232015" y="302772"/>
                </a:lnTo>
                <a:lnTo>
                  <a:pt x="242401" y="292896"/>
                </a:lnTo>
                <a:lnTo>
                  <a:pt x="250827" y="282157"/>
                </a:lnTo>
                <a:lnTo>
                  <a:pt x="256795" y="271986"/>
                </a:lnTo>
                <a:lnTo>
                  <a:pt x="259447" y="264291"/>
                </a:lnTo>
                <a:lnTo>
                  <a:pt x="270042" y="231850"/>
                </a:lnTo>
                <a:lnTo>
                  <a:pt x="272933" y="217371"/>
                </a:lnTo>
                <a:lnTo>
                  <a:pt x="274860" y="202003"/>
                </a:lnTo>
                <a:lnTo>
                  <a:pt x="276144" y="186042"/>
                </a:lnTo>
                <a:lnTo>
                  <a:pt x="277001" y="170640"/>
                </a:lnTo>
                <a:lnTo>
                  <a:pt x="277952" y="140826"/>
                </a:lnTo>
                <a:lnTo>
                  <a:pt x="277254" y="128113"/>
                </a:lnTo>
                <a:lnTo>
                  <a:pt x="275835" y="116780"/>
                </a:lnTo>
                <a:lnTo>
                  <a:pt x="273937" y="106367"/>
                </a:lnTo>
                <a:lnTo>
                  <a:pt x="270767" y="95616"/>
                </a:lnTo>
                <a:lnTo>
                  <a:pt x="266748" y="84638"/>
                </a:lnTo>
                <a:lnTo>
                  <a:pt x="262164" y="73509"/>
                </a:lnTo>
                <a:lnTo>
                  <a:pt x="256251" y="64185"/>
                </a:lnTo>
                <a:lnTo>
                  <a:pt x="249451" y="56064"/>
                </a:lnTo>
                <a:lnTo>
                  <a:pt x="242060" y="48745"/>
                </a:lnTo>
                <a:lnTo>
                  <a:pt x="234276" y="41961"/>
                </a:lnTo>
                <a:lnTo>
                  <a:pt x="226228" y="35533"/>
                </a:lnTo>
                <a:lnTo>
                  <a:pt x="218005" y="29343"/>
                </a:lnTo>
                <a:lnTo>
                  <a:pt x="211572" y="24263"/>
                </a:lnTo>
                <a:lnTo>
                  <a:pt x="206330" y="19924"/>
                </a:lnTo>
                <a:lnTo>
                  <a:pt x="201883" y="16079"/>
                </a:lnTo>
                <a:lnTo>
                  <a:pt x="197013" y="13516"/>
                </a:lnTo>
                <a:lnTo>
                  <a:pt x="191862" y="11807"/>
                </a:lnTo>
                <a:lnTo>
                  <a:pt x="156254" y="4514"/>
                </a:lnTo>
                <a:lnTo>
                  <a:pt x="144686" y="2948"/>
                </a:lnTo>
                <a:lnTo>
                  <a:pt x="133164" y="1905"/>
                </a:lnTo>
                <a:lnTo>
                  <a:pt x="121673" y="1209"/>
                </a:lnTo>
                <a:lnTo>
                  <a:pt x="93666" y="436"/>
                </a:lnTo>
                <a:lnTo>
                  <a:pt x="53387" y="0"/>
                </a:lnTo>
                <a:lnTo>
                  <a:pt x="12966" y="83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49"/>
          <p:cNvSpPr/>
          <p:nvPr/>
        </p:nvSpPr>
        <p:spPr>
          <a:xfrm>
            <a:off x="5609272" y="1688782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8573"/>
                </a:moveTo>
                <a:lnTo>
                  <a:pt x="152552" y="8573"/>
                </a:lnTo>
                <a:lnTo>
                  <a:pt x="167424" y="7620"/>
                </a:lnTo>
                <a:lnTo>
                  <a:pt x="185911" y="603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50"/>
          <p:cNvSpPr/>
          <p:nvPr/>
        </p:nvSpPr>
        <p:spPr>
          <a:xfrm>
            <a:off x="5523547" y="1792844"/>
            <a:ext cx="385763" cy="7382"/>
          </a:xfrm>
          <a:custGeom>
            <a:avLst/>
            <a:gdLst/>
            <a:ahLst/>
            <a:cxnLst/>
            <a:rect l="0" t="0" r="0" b="0"/>
            <a:pathLst>
              <a:path w="385763" h="7382">
                <a:moveTo>
                  <a:pt x="0" y="7381"/>
                </a:moveTo>
                <a:lnTo>
                  <a:pt x="187423" y="7381"/>
                </a:lnTo>
                <a:lnTo>
                  <a:pt x="219246" y="6428"/>
                </a:lnTo>
                <a:lnTo>
                  <a:pt x="345455" y="0"/>
                </a:lnTo>
                <a:lnTo>
                  <a:pt x="356986" y="555"/>
                </a:lnTo>
                <a:lnTo>
                  <a:pt x="365626" y="1878"/>
                </a:lnTo>
                <a:lnTo>
                  <a:pt x="385762" y="7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1"/>
          <p:cNvSpPr/>
          <p:nvPr/>
        </p:nvSpPr>
        <p:spPr>
          <a:xfrm>
            <a:off x="6736920" y="1457325"/>
            <a:ext cx="21068" cy="53628"/>
          </a:xfrm>
          <a:custGeom>
            <a:avLst/>
            <a:gdLst/>
            <a:ahLst/>
            <a:cxnLst/>
            <a:rect l="0" t="0" r="0" b="0"/>
            <a:pathLst>
              <a:path w="21068" h="53628">
                <a:moveTo>
                  <a:pt x="21067" y="0"/>
                </a:moveTo>
                <a:lnTo>
                  <a:pt x="21067" y="9101"/>
                </a:lnTo>
                <a:lnTo>
                  <a:pt x="20115" y="12735"/>
                </a:lnTo>
                <a:lnTo>
                  <a:pt x="16517" y="19312"/>
                </a:lnTo>
                <a:lnTo>
                  <a:pt x="15176" y="23352"/>
                </a:lnTo>
                <a:lnTo>
                  <a:pt x="14282" y="27950"/>
                </a:lnTo>
                <a:lnTo>
                  <a:pt x="13686" y="32921"/>
                </a:lnTo>
                <a:lnTo>
                  <a:pt x="11384" y="38140"/>
                </a:lnTo>
                <a:lnTo>
                  <a:pt x="7944" y="43524"/>
                </a:lnTo>
                <a:lnTo>
                  <a:pt x="3746" y="49018"/>
                </a:lnTo>
                <a:lnTo>
                  <a:pt x="0" y="536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52"/>
          <p:cNvSpPr/>
          <p:nvPr/>
        </p:nvSpPr>
        <p:spPr>
          <a:xfrm>
            <a:off x="6998017" y="168878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3"/>
          <p:cNvSpPr/>
          <p:nvPr/>
        </p:nvSpPr>
        <p:spPr>
          <a:xfrm>
            <a:off x="6313418" y="1354455"/>
            <a:ext cx="41662" cy="556778"/>
          </a:xfrm>
          <a:custGeom>
            <a:avLst/>
            <a:gdLst/>
            <a:ahLst/>
            <a:cxnLst/>
            <a:rect l="0" t="0" r="0" b="0"/>
            <a:pathLst>
              <a:path w="41662" h="556778">
                <a:moveTo>
                  <a:pt x="15944" y="0"/>
                </a:moveTo>
                <a:lnTo>
                  <a:pt x="14992" y="16545"/>
                </a:lnTo>
                <a:lnTo>
                  <a:pt x="13404" y="26270"/>
                </a:lnTo>
                <a:lnTo>
                  <a:pt x="11394" y="37516"/>
                </a:lnTo>
                <a:lnTo>
                  <a:pt x="10052" y="52633"/>
                </a:lnTo>
                <a:lnTo>
                  <a:pt x="9159" y="70331"/>
                </a:lnTo>
                <a:lnTo>
                  <a:pt x="8563" y="89750"/>
                </a:lnTo>
                <a:lnTo>
                  <a:pt x="7476" y="305760"/>
                </a:lnTo>
                <a:lnTo>
                  <a:pt x="4878" y="371796"/>
                </a:lnTo>
                <a:lnTo>
                  <a:pt x="600" y="461634"/>
                </a:lnTo>
                <a:lnTo>
                  <a:pt x="0" y="479206"/>
                </a:lnTo>
                <a:lnTo>
                  <a:pt x="552" y="493778"/>
                </a:lnTo>
                <a:lnTo>
                  <a:pt x="1873" y="506350"/>
                </a:lnTo>
                <a:lnTo>
                  <a:pt x="3706" y="517589"/>
                </a:lnTo>
                <a:lnTo>
                  <a:pt x="5880" y="526034"/>
                </a:lnTo>
                <a:lnTo>
                  <a:pt x="8282" y="532617"/>
                </a:lnTo>
                <a:lnTo>
                  <a:pt x="14431" y="545475"/>
                </a:lnTo>
                <a:lnTo>
                  <a:pt x="15887" y="547482"/>
                </a:lnTo>
                <a:lnTo>
                  <a:pt x="17811" y="549773"/>
                </a:lnTo>
                <a:lnTo>
                  <a:pt x="23192" y="555743"/>
                </a:lnTo>
                <a:lnTo>
                  <a:pt x="24586" y="556232"/>
                </a:lnTo>
                <a:lnTo>
                  <a:pt x="26468" y="556559"/>
                </a:lnTo>
                <a:lnTo>
                  <a:pt x="28675" y="556777"/>
                </a:lnTo>
                <a:lnTo>
                  <a:pt x="31099" y="555969"/>
                </a:lnTo>
                <a:lnTo>
                  <a:pt x="33667" y="554479"/>
                </a:lnTo>
                <a:lnTo>
                  <a:pt x="41661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4"/>
          <p:cNvSpPr/>
          <p:nvPr/>
        </p:nvSpPr>
        <p:spPr>
          <a:xfrm>
            <a:off x="6674803" y="1380172"/>
            <a:ext cx="253890" cy="548641"/>
          </a:xfrm>
          <a:custGeom>
            <a:avLst/>
            <a:gdLst/>
            <a:ahLst/>
            <a:cxnLst/>
            <a:rect l="0" t="0" r="0" b="0"/>
            <a:pathLst>
              <a:path w="253890" h="548641">
                <a:moveTo>
                  <a:pt x="134619" y="0"/>
                </a:moveTo>
                <a:lnTo>
                  <a:pt x="130069" y="0"/>
                </a:lnTo>
                <a:lnTo>
                  <a:pt x="128728" y="953"/>
                </a:lnTo>
                <a:lnTo>
                  <a:pt x="127834" y="2540"/>
                </a:lnTo>
                <a:lnTo>
                  <a:pt x="126841" y="6844"/>
                </a:lnTo>
                <a:lnTo>
                  <a:pt x="126151" y="20151"/>
                </a:lnTo>
                <a:lnTo>
                  <a:pt x="121013" y="35944"/>
                </a:lnTo>
                <a:lnTo>
                  <a:pt x="116976" y="46822"/>
                </a:lnTo>
                <a:lnTo>
                  <a:pt x="109950" y="61450"/>
                </a:lnTo>
                <a:lnTo>
                  <a:pt x="106743" y="66684"/>
                </a:lnTo>
                <a:lnTo>
                  <a:pt x="101747" y="75889"/>
                </a:lnTo>
                <a:lnTo>
                  <a:pt x="74199" y="129621"/>
                </a:lnTo>
                <a:lnTo>
                  <a:pt x="69574" y="139754"/>
                </a:lnTo>
                <a:lnTo>
                  <a:pt x="53963" y="175817"/>
                </a:lnTo>
                <a:lnTo>
                  <a:pt x="42892" y="199426"/>
                </a:lnTo>
                <a:lnTo>
                  <a:pt x="36320" y="215818"/>
                </a:lnTo>
                <a:lnTo>
                  <a:pt x="21398" y="256892"/>
                </a:lnTo>
                <a:lnTo>
                  <a:pt x="15324" y="276036"/>
                </a:lnTo>
                <a:lnTo>
                  <a:pt x="10322" y="293562"/>
                </a:lnTo>
                <a:lnTo>
                  <a:pt x="6034" y="310008"/>
                </a:lnTo>
                <a:lnTo>
                  <a:pt x="3176" y="327639"/>
                </a:lnTo>
                <a:lnTo>
                  <a:pt x="1270" y="346061"/>
                </a:lnTo>
                <a:lnTo>
                  <a:pt x="0" y="365010"/>
                </a:lnTo>
                <a:lnTo>
                  <a:pt x="105" y="381453"/>
                </a:lnTo>
                <a:lnTo>
                  <a:pt x="1129" y="396224"/>
                </a:lnTo>
                <a:lnTo>
                  <a:pt x="2763" y="409882"/>
                </a:lnTo>
                <a:lnTo>
                  <a:pt x="4804" y="422797"/>
                </a:lnTo>
                <a:lnTo>
                  <a:pt x="7119" y="435217"/>
                </a:lnTo>
                <a:lnTo>
                  <a:pt x="9614" y="447307"/>
                </a:lnTo>
                <a:lnTo>
                  <a:pt x="14135" y="457273"/>
                </a:lnTo>
                <a:lnTo>
                  <a:pt x="20006" y="465821"/>
                </a:lnTo>
                <a:lnTo>
                  <a:pt x="26778" y="473425"/>
                </a:lnTo>
                <a:lnTo>
                  <a:pt x="34150" y="480399"/>
                </a:lnTo>
                <a:lnTo>
                  <a:pt x="41923" y="486953"/>
                </a:lnTo>
                <a:lnTo>
                  <a:pt x="49961" y="493228"/>
                </a:lnTo>
                <a:lnTo>
                  <a:pt x="56273" y="498364"/>
                </a:lnTo>
                <a:lnTo>
                  <a:pt x="61433" y="502740"/>
                </a:lnTo>
                <a:lnTo>
                  <a:pt x="65826" y="506610"/>
                </a:lnTo>
                <a:lnTo>
                  <a:pt x="70660" y="509190"/>
                </a:lnTo>
                <a:lnTo>
                  <a:pt x="75788" y="510910"/>
                </a:lnTo>
                <a:lnTo>
                  <a:pt x="81110" y="512057"/>
                </a:lnTo>
                <a:lnTo>
                  <a:pt x="86564" y="512821"/>
                </a:lnTo>
                <a:lnTo>
                  <a:pt x="92105" y="513331"/>
                </a:lnTo>
                <a:lnTo>
                  <a:pt x="97704" y="513670"/>
                </a:lnTo>
                <a:lnTo>
                  <a:pt x="104294" y="512945"/>
                </a:lnTo>
                <a:lnTo>
                  <a:pt x="111545" y="511508"/>
                </a:lnTo>
                <a:lnTo>
                  <a:pt x="119236" y="509598"/>
                </a:lnTo>
                <a:lnTo>
                  <a:pt x="126269" y="507372"/>
                </a:lnTo>
                <a:lnTo>
                  <a:pt x="132862" y="504935"/>
                </a:lnTo>
                <a:lnTo>
                  <a:pt x="139164" y="502359"/>
                </a:lnTo>
                <a:lnTo>
                  <a:pt x="146221" y="498736"/>
                </a:lnTo>
                <a:lnTo>
                  <a:pt x="153784" y="494416"/>
                </a:lnTo>
                <a:lnTo>
                  <a:pt x="161683" y="489630"/>
                </a:lnTo>
                <a:lnTo>
                  <a:pt x="170759" y="483583"/>
                </a:lnTo>
                <a:lnTo>
                  <a:pt x="191004" y="469243"/>
                </a:lnTo>
                <a:lnTo>
                  <a:pt x="198878" y="462371"/>
                </a:lnTo>
                <a:lnTo>
                  <a:pt x="205081" y="455885"/>
                </a:lnTo>
                <a:lnTo>
                  <a:pt x="210169" y="449656"/>
                </a:lnTo>
                <a:lnTo>
                  <a:pt x="216419" y="442646"/>
                </a:lnTo>
                <a:lnTo>
                  <a:pt x="230982" y="427236"/>
                </a:lnTo>
                <a:lnTo>
                  <a:pt x="236961" y="420079"/>
                </a:lnTo>
                <a:lnTo>
                  <a:pt x="241899" y="413403"/>
                </a:lnTo>
                <a:lnTo>
                  <a:pt x="246144" y="407047"/>
                </a:lnTo>
                <a:lnTo>
                  <a:pt x="250861" y="392365"/>
                </a:lnTo>
                <a:lnTo>
                  <a:pt x="252957" y="378219"/>
                </a:lnTo>
                <a:lnTo>
                  <a:pt x="253889" y="368758"/>
                </a:lnTo>
                <a:lnTo>
                  <a:pt x="251763" y="358837"/>
                </a:lnTo>
                <a:lnTo>
                  <a:pt x="249862" y="353525"/>
                </a:lnTo>
                <a:lnTo>
                  <a:pt x="242671" y="342542"/>
                </a:lnTo>
                <a:lnTo>
                  <a:pt x="238086" y="336946"/>
                </a:lnTo>
                <a:lnTo>
                  <a:pt x="234077" y="333216"/>
                </a:lnTo>
                <a:lnTo>
                  <a:pt x="227083" y="329071"/>
                </a:lnTo>
                <a:lnTo>
                  <a:pt x="220799" y="324689"/>
                </a:lnTo>
                <a:lnTo>
                  <a:pt x="217790" y="322187"/>
                </a:lnTo>
                <a:lnTo>
                  <a:pt x="214831" y="320519"/>
                </a:lnTo>
                <a:lnTo>
                  <a:pt x="209004" y="318665"/>
                </a:lnTo>
                <a:lnTo>
                  <a:pt x="205164" y="318171"/>
                </a:lnTo>
                <a:lnTo>
                  <a:pt x="200699" y="317841"/>
                </a:lnTo>
                <a:lnTo>
                  <a:pt x="195817" y="317622"/>
                </a:lnTo>
                <a:lnTo>
                  <a:pt x="190658" y="318428"/>
                </a:lnTo>
                <a:lnTo>
                  <a:pt x="185313" y="319918"/>
                </a:lnTo>
                <a:lnTo>
                  <a:pt x="179846" y="321864"/>
                </a:lnTo>
                <a:lnTo>
                  <a:pt x="173342" y="325066"/>
                </a:lnTo>
                <a:lnTo>
                  <a:pt x="166149" y="329106"/>
                </a:lnTo>
                <a:lnTo>
                  <a:pt x="158497" y="333704"/>
                </a:lnTo>
                <a:lnTo>
                  <a:pt x="151491" y="337722"/>
                </a:lnTo>
                <a:lnTo>
                  <a:pt x="138625" y="344726"/>
                </a:lnTo>
                <a:lnTo>
                  <a:pt x="133480" y="349832"/>
                </a:lnTo>
                <a:lnTo>
                  <a:pt x="129097" y="356094"/>
                </a:lnTo>
                <a:lnTo>
                  <a:pt x="125223" y="363126"/>
                </a:lnTo>
                <a:lnTo>
                  <a:pt x="120734" y="369719"/>
                </a:lnTo>
                <a:lnTo>
                  <a:pt x="115838" y="376020"/>
                </a:lnTo>
                <a:lnTo>
                  <a:pt x="110668" y="382125"/>
                </a:lnTo>
                <a:lnTo>
                  <a:pt x="105317" y="388100"/>
                </a:lnTo>
                <a:lnTo>
                  <a:pt x="94291" y="399819"/>
                </a:lnTo>
                <a:lnTo>
                  <a:pt x="86778" y="411326"/>
                </a:lnTo>
                <a:lnTo>
                  <a:pt x="77960" y="426617"/>
                </a:lnTo>
                <a:lnTo>
                  <a:pt x="54966" y="469305"/>
                </a:lnTo>
                <a:lnTo>
                  <a:pt x="50085" y="478605"/>
                </a:lnTo>
                <a:lnTo>
                  <a:pt x="44661" y="494019"/>
                </a:lnTo>
                <a:lnTo>
                  <a:pt x="41607" y="510866"/>
                </a:lnTo>
                <a:lnTo>
                  <a:pt x="40702" y="524430"/>
                </a:lnTo>
                <a:lnTo>
                  <a:pt x="40575" y="529643"/>
                </a:lnTo>
                <a:lnTo>
                  <a:pt x="41443" y="534070"/>
                </a:lnTo>
                <a:lnTo>
                  <a:pt x="44948" y="541530"/>
                </a:lnTo>
                <a:lnTo>
                  <a:pt x="47216" y="543900"/>
                </a:lnTo>
                <a:lnTo>
                  <a:pt x="49681" y="545480"/>
                </a:lnTo>
                <a:lnTo>
                  <a:pt x="52276" y="546533"/>
                </a:lnTo>
                <a:lnTo>
                  <a:pt x="55911" y="547236"/>
                </a:lnTo>
                <a:lnTo>
                  <a:pt x="60240" y="547704"/>
                </a:lnTo>
                <a:lnTo>
                  <a:pt x="74612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5"/>
          <p:cNvSpPr/>
          <p:nvPr/>
        </p:nvSpPr>
        <p:spPr>
          <a:xfrm>
            <a:off x="4494177" y="2340292"/>
            <a:ext cx="274991" cy="77154"/>
          </a:xfrm>
          <a:custGeom>
            <a:avLst/>
            <a:gdLst/>
            <a:ahLst/>
            <a:cxnLst/>
            <a:rect l="0" t="0" r="0" b="0"/>
            <a:pathLst>
              <a:path w="274991" h="77154">
                <a:moveTo>
                  <a:pt x="17815" y="77153"/>
                </a:moveTo>
                <a:lnTo>
                  <a:pt x="4163" y="77153"/>
                </a:lnTo>
                <a:lnTo>
                  <a:pt x="1093" y="76200"/>
                </a:lnTo>
                <a:lnTo>
                  <a:pt x="0" y="74613"/>
                </a:lnTo>
                <a:lnTo>
                  <a:pt x="223" y="72602"/>
                </a:lnTo>
                <a:lnTo>
                  <a:pt x="1324" y="71261"/>
                </a:lnTo>
                <a:lnTo>
                  <a:pt x="3012" y="70367"/>
                </a:lnTo>
                <a:lnTo>
                  <a:pt x="5089" y="69772"/>
                </a:lnTo>
                <a:lnTo>
                  <a:pt x="12476" y="69109"/>
                </a:lnTo>
                <a:lnTo>
                  <a:pt x="17113" y="68933"/>
                </a:lnTo>
                <a:lnTo>
                  <a:pt x="24015" y="67863"/>
                </a:lnTo>
                <a:lnTo>
                  <a:pt x="32426" y="66197"/>
                </a:lnTo>
                <a:lnTo>
                  <a:pt x="41843" y="64134"/>
                </a:lnTo>
                <a:lnTo>
                  <a:pt x="50026" y="62758"/>
                </a:lnTo>
                <a:lnTo>
                  <a:pt x="57387" y="61841"/>
                </a:lnTo>
                <a:lnTo>
                  <a:pt x="64199" y="61230"/>
                </a:lnTo>
                <a:lnTo>
                  <a:pt x="74455" y="58918"/>
                </a:lnTo>
                <a:lnTo>
                  <a:pt x="87008" y="55471"/>
                </a:lnTo>
                <a:lnTo>
                  <a:pt x="114290" y="47514"/>
                </a:lnTo>
                <a:lnTo>
                  <a:pt x="139115" y="40802"/>
                </a:lnTo>
                <a:lnTo>
                  <a:pt x="149164" y="37679"/>
                </a:lnTo>
                <a:lnTo>
                  <a:pt x="157769" y="34644"/>
                </a:lnTo>
                <a:lnTo>
                  <a:pt x="165410" y="31669"/>
                </a:lnTo>
                <a:lnTo>
                  <a:pt x="174314" y="28733"/>
                </a:lnTo>
                <a:lnTo>
                  <a:pt x="184061" y="25823"/>
                </a:lnTo>
                <a:lnTo>
                  <a:pt x="194367" y="22930"/>
                </a:lnTo>
                <a:lnTo>
                  <a:pt x="206002" y="20049"/>
                </a:lnTo>
                <a:lnTo>
                  <a:pt x="231629" y="14308"/>
                </a:lnTo>
                <a:lnTo>
                  <a:pt x="242272" y="11444"/>
                </a:lnTo>
                <a:lnTo>
                  <a:pt x="251273" y="8582"/>
                </a:lnTo>
                <a:lnTo>
                  <a:pt x="2749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56"/>
          <p:cNvSpPr/>
          <p:nvPr/>
        </p:nvSpPr>
        <p:spPr>
          <a:xfrm>
            <a:off x="4846320" y="2245995"/>
            <a:ext cx="60008" cy="377191"/>
          </a:xfrm>
          <a:custGeom>
            <a:avLst/>
            <a:gdLst/>
            <a:ahLst/>
            <a:cxnLst/>
            <a:rect l="0" t="0" r="0" b="0"/>
            <a:pathLst>
              <a:path w="60008" h="377191">
                <a:moveTo>
                  <a:pt x="0" y="0"/>
                </a:moveTo>
                <a:lnTo>
                  <a:pt x="0" y="18203"/>
                </a:lnTo>
                <a:lnTo>
                  <a:pt x="952" y="24517"/>
                </a:lnTo>
                <a:lnTo>
                  <a:pt x="2540" y="29680"/>
                </a:lnTo>
                <a:lnTo>
                  <a:pt x="4550" y="34074"/>
                </a:lnTo>
                <a:lnTo>
                  <a:pt x="5891" y="38908"/>
                </a:lnTo>
                <a:lnTo>
                  <a:pt x="7381" y="49360"/>
                </a:lnTo>
                <a:lnTo>
                  <a:pt x="7778" y="55767"/>
                </a:lnTo>
                <a:lnTo>
                  <a:pt x="8219" y="70505"/>
                </a:lnTo>
                <a:lnTo>
                  <a:pt x="8467" y="103969"/>
                </a:lnTo>
                <a:lnTo>
                  <a:pt x="9455" y="115033"/>
                </a:lnTo>
                <a:lnTo>
                  <a:pt x="11066" y="125266"/>
                </a:lnTo>
                <a:lnTo>
                  <a:pt x="13092" y="134946"/>
                </a:lnTo>
                <a:lnTo>
                  <a:pt x="14443" y="145209"/>
                </a:lnTo>
                <a:lnTo>
                  <a:pt x="15344" y="155861"/>
                </a:lnTo>
                <a:lnTo>
                  <a:pt x="15944" y="166772"/>
                </a:lnTo>
                <a:lnTo>
                  <a:pt x="16611" y="194135"/>
                </a:lnTo>
                <a:lnTo>
                  <a:pt x="16789" y="209433"/>
                </a:lnTo>
                <a:lnTo>
                  <a:pt x="17860" y="224395"/>
                </a:lnTo>
                <a:lnTo>
                  <a:pt x="19527" y="239131"/>
                </a:lnTo>
                <a:lnTo>
                  <a:pt x="21590" y="253718"/>
                </a:lnTo>
                <a:lnTo>
                  <a:pt x="26776" y="272016"/>
                </a:lnTo>
                <a:lnTo>
                  <a:pt x="34043" y="292786"/>
                </a:lnTo>
                <a:lnTo>
                  <a:pt x="6000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57"/>
          <p:cNvSpPr/>
          <p:nvPr/>
        </p:nvSpPr>
        <p:spPr>
          <a:xfrm>
            <a:off x="5062354" y="2238967"/>
            <a:ext cx="250191" cy="297849"/>
          </a:xfrm>
          <a:custGeom>
            <a:avLst/>
            <a:gdLst/>
            <a:ahLst/>
            <a:cxnLst/>
            <a:rect l="0" t="0" r="0" b="0"/>
            <a:pathLst>
              <a:path w="250191" h="297849">
                <a:moveTo>
                  <a:pt x="32568" y="15600"/>
                </a:moveTo>
                <a:lnTo>
                  <a:pt x="44500" y="3668"/>
                </a:lnTo>
                <a:lnTo>
                  <a:pt x="47190" y="1931"/>
                </a:lnTo>
                <a:lnTo>
                  <a:pt x="52719" y="0"/>
                </a:lnTo>
                <a:lnTo>
                  <a:pt x="53622" y="437"/>
                </a:lnTo>
                <a:lnTo>
                  <a:pt x="53272" y="1682"/>
                </a:lnTo>
                <a:lnTo>
                  <a:pt x="52086" y="3464"/>
                </a:lnTo>
                <a:lnTo>
                  <a:pt x="50342" y="8462"/>
                </a:lnTo>
                <a:lnTo>
                  <a:pt x="48228" y="15604"/>
                </a:lnTo>
                <a:lnTo>
                  <a:pt x="45865" y="24175"/>
                </a:lnTo>
                <a:lnTo>
                  <a:pt x="42385" y="31794"/>
                </a:lnTo>
                <a:lnTo>
                  <a:pt x="38160" y="38779"/>
                </a:lnTo>
                <a:lnTo>
                  <a:pt x="33439" y="45340"/>
                </a:lnTo>
                <a:lnTo>
                  <a:pt x="29339" y="52572"/>
                </a:lnTo>
                <a:lnTo>
                  <a:pt x="25652" y="60250"/>
                </a:lnTo>
                <a:lnTo>
                  <a:pt x="22243" y="68227"/>
                </a:lnTo>
                <a:lnTo>
                  <a:pt x="19017" y="78307"/>
                </a:lnTo>
                <a:lnTo>
                  <a:pt x="15914" y="89790"/>
                </a:lnTo>
                <a:lnTo>
                  <a:pt x="12893" y="102207"/>
                </a:lnTo>
                <a:lnTo>
                  <a:pt x="9927" y="113343"/>
                </a:lnTo>
                <a:lnTo>
                  <a:pt x="4090" y="133336"/>
                </a:lnTo>
                <a:lnTo>
                  <a:pt x="2153" y="142668"/>
                </a:lnTo>
                <a:lnTo>
                  <a:pt x="861" y="151747"/>
                </a:lnTo>
                <a:lnTo>
                  <a:pt x="0" y="160657"/>
                </a:lnTo>
                <a:lnTo>
                  <a:pt x="379" y="168503"/>
                </a:lnTo>
                <a:lnTo>
                  <a:pt x="1583" y="175637"/>
                </a:lnTo>
                <a:lnTo>
                  <a:pt x="3339" y="182299"/>
                </a:lnTo>
                <a:lnTo>
                  <a:pt x="5462" y="189598"/>
                </a:lnTo>
                <a:lnTo>
                  <a:pt x="10361" y="205327"/>
                </a:lnTo>
                <a:lnTo>
                  <a:pt x="18474" y="230248"/>
                </a:lnTo>
                <a:lnTo>
                  <a:pt x="21267" y="236804"/>
                </a:lnTo>
                <a:lnTo>
                  <a:pt x="24082" y="242127"/>
                </a:lnTo>
                <a:lnTo>
                  <a:pt x="26910" y="246628"/>
                </a:lnTo>
                <a:lnTo>
                  <a:pt x="30701" y="251533"/>
                </a:lnTo>
                <a:lnTo>
                  <a:pt x="35133" y="256709"/>
                </a:lnTo>
                <a:lnTo>
                  <a:pt x="39993" y="262064"/>
                </a:lnTo>
                <a:lnTo>
                  <a:pt x="46091" y="267540"/>
                </a:lnTo>
                <a:lnTo>
                  <a:pt x="53013" y="273095"/>
                </a:lnTo>
                <a:lnTo>
                  <a:pt x="60486" y="278703"/>
                </a:lnTo>
                <a:lnTo>
                  <a:pt x="67372" y="283395"/>
                </a:lnTo>
                <a:lnTo>
                  <a:pt x="73869" y="287475"/>
                </a:lnTo>
                <a:lnTo>
                  <a:pt x="80104" y="291147"/>
                </a:lnTo>
                <a:lnTo>
                  <a:pt x="86166" y="293596"/>
                </a:lnTo>
                <a:lnTo>
                  <a:pt x="92112" y="295228"/>
                </a:lnTo>
                <a:lnTo>
                  <a:pt x="97982" y="296316"/>
                </a:lnTo>
                <a:lnTo>
                  <a:pt x="103800" y="297042"/>
                </a:lnTo>
                <a:lnTo>
                  <a:pt x="109583" y="297525"/>
                </a:lnTo>
                <a:lnTo>
                  <a:pt x="115344" y="297848"/>
                </a:lnTo>
                <a:lnTo>
                  <a:pt x="122042" y="297110"/>
                </a:lnTo>
                <a:lnTo>
                  <a:pt x="129365" y="295666"/>
                </a:lnTo>
                <a:lnTo>
                  <a:pt x="137104" y="293751"/>
                </a:lnTo>
                <a:lnTo>
                  <a:pt x="144169" y="291521"/>
                </a:lnTo>
                <a:lnTo>
                  <a:pt x="150783" y="289083"/>
                </a:lnTo>
                <a:lnTo>
                  <a:pt x="157098" y="286504"/>
                </a:lnTo>
                <a:lnTo>
                  <a:pt x="163213" y="282880"/>
                </a:lnTo>
                <a:lnTo>
                  <a:pt x="169195" y="278559"/>
                </a:lnTo>
                <a:lnTo>
                  <a:pt x="175088" y="273774"/>
                </a:lnTo>
                <a:lnTo>
                  <a:pt x="180921" y="269631"/>
                </a:lnTo>
                <a:lnTo>
                  <a:pt x="186715" y="265916"/>
                </a:lnTo>
                <a:lnTo>
                  <a:pt x="192483" y="262488"/>
                </a:lnTo>
                <a:lnTo>
                  <a:pt x="197280" y="258297"/>
                </a:lnTo>
                <a:lnTo>
                  <a:pt x="201431" y="253598"/>
                </a:lnTo>
                <a:lnTo>
                  <a:pt x="205151" y="248560"/>
                </a:lnTo>
                <a:lnTo>
                  <a:pt x="210488" y="239487"/>
                </a:lnTo>
                <a:lnTo>
                  <a:pt x="216904" y="227723"/>
                </a:lnTo>
                <a:lnTo>
                  <a:pt x="224039" y="214165"/>
                </a:lnTo>
                <a:lnTo>
                  <a:pt x="229748" y="202269"/>
                </a:lnTo>
                <a:lnTo>
                  <a:pt x="234506" y="191481"/>
                </a:lnTo>
                <a:lnTo>
                  <a:pt x="238631" y="181432"/>
                </a:lnTo>
                <a:lnTo>
                  <a:pt x="242334" y="169969"/>
                </a:lnTo>
                <a:lnTo>
                  <a:pt x="245754" y="157566"/>
                </a:lnTo>
                <a:lnTo>
                  <a:pt x="248987" y="144534"/>
                </a:lnTo>
                <a:lnTo>
                  <a:pt x="250190" y="132988"/>
                </a:lnTo>
                <a:lnTo>
                  <a:pt x="250039" y="122434"/>
                </a:lnTo>
                <a:lnTo>
                  <a:pt x="248986" y="112540"/>
                </a:lnTo>
                <a:lnTo>
                  <a:pt x="246379" y="101182"/>
                </a:lnTo>
                <a:lnTo>
                  <a:pt x="242736" y="88847"/>
                </a:lnTo>
                <a:lnTo>
                  <a:pt x="238403" y="75861"/>
                </a:lnTo>
                <a:lnTo>
                  <a:pt x="232656" y="65299"/>
                </a:lnTo>
                <a:lnTo>
                  <a:pt x="225968" y="56353"/>
                </a:lnTo>
                <a:lnTo>
                  <a:pt x="218651" y="48484"/>
                </a:lnTo>
                <a:lnTo>
                  <a:pt x="211869" y="42285"/>
                </a:lnTo>
                <a:lnTo>
                  <a:pt x="205442" y="37200"/>
                </a:lnTo>
                <a:lnTo>
                  <a:pt x="199252" y="32858"/>
                </a:lnTo>
                <a:lnTo>
                  <a:pt x="192269" y="29010"/>
                </a:lnTo>
                <a:lnTo>
                  <a:pt x="184755" y="25493"/>
                </a:lnTo>
                <a:lnTo>
                  <a:pt x="176888" y="22195"/>
                </a:lnTo>
                <a:lnTo>
                  <a:pt x="168787" y="19997"/>
                </a:lnTo>
                <a:lnTo>
                  <a:pt x="160528" y="18531"/>
                </a:lnTo>
                <a:lnTo>
                  <a:pt x="152165" y="17554"/>
                </a:lnTo>
                <a:lnTo>
                  <a:pt x="143732" y="17855"/>
                </a:lnTo>
                <a:lnTo>
                  <a:pt x="135252" y="19009"/>
                </a:lnTo>
                <a:lnTo>
                  <a:pt x="126742" y="20730"/>
                </a:lnTo>
                <a:lnTo>
                  <a:pt x="102045" y="25183"/>
                </a:lnTo>
                <a:lnTo>
                  <a:pt x="23996" y="413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8"/>
          <p:cNvSpPr/>
          <p:nvPr/>
        </p:nvSpPr>
        <p:spPr>
          <a:xfrm>
            <a:off x="6123622" y="2366010"/>
            <a:ext cx="445771" cy="42863"/>
          </a:xfrm>
          <a:custGeom>
            <a:avLst/>
            <a:gdLst/>
            <a:ahLst/>
            <a:cxnLst/>
            <a:rect l="0" t="0" r="0" b="0"/>
            <a:pathLst>
              <a:path w="445771" h="42863">
                <a:moveTo>
                  <a:pt x="0" y="42862"/>
                </a:moveTo>
                <a:lnTo>
                  <a:pt x="18203" y="38311"/>
                </a:lnTo>
                <a:lnTo>
                  <a:pt x="26423" y="36971"/>
                </a:lnTo>
                <a:lnTo>
                  <a:pt x="34761" y="36077"/>
                </a:lnTo>
                <a:lnTo>
                  <a:pt x="43176" y="35481"/>
                </a:lnTo>
                <a:lnTo>
                  <a:pt x="51644" y="35084"/>
                </a:lnTo>
                <a:lnTo>
                  <a:pt x="68673" y="34642"/>
                </a:lnTo>
                <a:lnTo>
                  <a:pt x="78167" y="33572"/>
                </a:lnTo>
                <a:lnTo>
                  <a:pt x="88306" y="31907"/>
                </a:lnTo>
                <a:lnTo>
                  <a:pt x="98876" y="29843"/>
                </a:lnTo>
                <a:lnTo>
                  <a:pt x="114495" y="27515"/>
                </a:lnTo>
                <a:lnTo>
                  <a:pt x="257401" y="9597"/>
                </a:lnTo>
                <a:lnTo>
                  <a:pt x="286853" y="6398"/>
                </a:lnTo>
                <a:lnTo>
                  <a:pt x="310298" y="4265"/>
                </a:lnTo>
                <a:lnTo>
                  <a:pt x="329738" y="2843"/>
                </a:lnTo>
                <a:lnTo>
                  <a:pt x="348413" y="1895"/>
                </a:lnTo>
                <a:lnTo>
                  <a:pt x="384403" y="842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59"/>
          <p:cNvSpPr/>
          <p:nvPr/>
        </p:nvSpPr>
        <p:spPr>
          <a:xfrm>
            <a:off x="6599614" y="2237422"/>
            <a:ext cx="29787" cy="360046"/>
          </a:xfrm>
          <a:custGeom>
            <a:avLst/>
            <a:gdLst/>
            <a:ahLst/>
            <a:cxnLst/>
            <a:rect l="0" t="0" r="0" b="0"/>
            <a:pathLst>
              <a:path w="29787" h="360046">
                <a:moveTo>
                  <a:pt x="29786" y="0"/>
                </a:moveTo>
                <a:lnTo>
                  <a:pt x="25235" y="9102"/>
                </a:lnTo>
                <a:lnTo>
                  <a:pt x="23894" y="13688"/>
                </a:lnTo>
                <a:lnTo>
                  <a:pt x="23001" y="18650"/>
                </a:lnTo>
                <a:lnTo>
                  <a:pt x="22405" y="23864"/>
                </a:lnTo>
                <a:lnTo>
                  <a:pt x="17015" y="58506"/>
                </a:lnTo>
                <a:lnTo>
                  <a:pt x="15557" y="74246"/>
                </a:lnTo>
                <a:lnTo>
                  <a:pt x="14585" y="91407"/>
                </a:lnTo>
                <a:lnTo>
                  <a:pt x="13937" y="109516"/>
                </a:lnTo>
                <a:lnTo>
                  <a:pt x="12552" y="128256"/>
                </a:lnTo>
                <a:lnTo>
                  <a:pt x="10677" y="147416"/>
                </a:lnTo>
                <a:lnTo>
                  <a:pt x="8474" y="166858"/>
                </a:lnTo>
                <a:lnTo>
                  <a:pt x="3486" y="203699"/>
                </a:lnTo>
                <a:lnTo>
                  <a:pt x="822" y="221524"/>
                </a:lnTo>
                <a:lnTo>
                  <a:pt x="0" y="235313"/>
                </a:lnTo>
                <a:lnTo>
                  <a:pt x="404" y="246410"/>
                </a:lnTo>
                <a:lnTo>
                  <a:pt x="1624" y="255714"/>
                </a:lnTo>
                <a:lnTo>
                  <a:pt x="5522" y="281290"/>
                </a:lnTo>
                <a:lnTo>
                  <a:pt x="21213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0"/>
          <p:cNvSpPr/>
          <p:nvPr/>
        </p:nvSpPr>
        <p:spPr>
          <a:xfrm>
            <a:off x="6707168" y="2263139"/>
            <a:ext cx="235345" cy="299769"/>
          </a:xfrm>
          <a:custGeom>
            <a:avLst/>
            <a:gdLst/>
            <a:ahLst/>
            <a:cxnLst/>
            <a:rect l="0" t="0" r="0" b="0"/>
            <a:pathLst>
              <a:path w="235345" h="299769">
                <a:moveTo>
                  <a:pt x="119399" y="0"/>
                </a:moveTo>
                <a:lnTo>
                  <a:pt x="101196" y="9102"/>
                </a:lnTo>
                <a:lnTo>
                  <a:pt x="94881" y="12736"/>
                </a:lnTo>
                <a:lnTo>
                  <a:pt x="89719" y="16111"/>
                </a:lnTo>
                <a:lnTo>
                  <a:pt x="85325" y="19313"/>
                </a:lnTo>
                <a:lnTo>
                  <a:pt x="79537" y="26211"/>
                </a:lnTo>
                <a:lnTo>
                  <a:pt x="72822" y="35571"/>
                </a:lnTo>
                <a:lnTo>
                  <a:pt x="36962" y="89365"/>
                </a:lnTo>
                <a:lnTo>
                  <a:pt x="29199" y="103392"/>
                </a:lnTo>
                <a:lnTo>
                  <a:pt x="23070" y="116553"/>
                </a:lnTo>
                <a:lnTo>
                  <a:pt x="18033" y="129137"/>
                </a:lnTo>
                <a:lnTo>
                  <a:pt x="9895" y="150740"/>
                </a:lnTo>
                <a:lnTo>
                  <a:pt x="6391" y="160501"/>
                </a:lnTo>
                <a:lnTo>
                  <a:pt x="4056" y="169866"/>
                </a:lnTo>
                <a:lnTo>
                  <a:pt x="2498" y="178967"/>
                </a:lnTo>
                <a:lnTo>
                  <a:pt x="1460" y="187891"/>
                </a:lnTo>
                <a:lnTo>
                  <a:pt x="768" y="196699"/>
                </a:lnTo>
                <a:lnTo>
                  <a:pt x="307" y="205428"/>
                </a:lnTo>
                <a:lnTo>
                  <a:pt x="0" y="214104"/>
                </a:lnTo>
                <a:lnTo>
                  <a:pt x="747" y="222746"/>
                </a:lnTo>
                <a:lnTo>
                  <a:pt x="2197" y="231365"/>
                </a:lnTo>
                <a:lnTo>
                  <a:pt x="4117" y="239969"/>
                </a:lnTo>
                <a:lnTo>
                  <a:pt x="5397" y="247609"/>
                </a:lnTo>
                <a:lnTo>
                  <a:pt x="6250" y="254608"/>
                </a:lnTo>
                <a:lnTo>
                  <a:pt x="6819" y="261179"/>
                </a:lnTo>
                <a:lnTo>
                  <a:pt x="9104" y="266512"/>
                </a:lnTo>
                <a:lnTo>
                  <a:pt x="12531" y="271020"/>
                </a:lnTo>
                <a:lnTo>
                  <a:pt x="21419" y="279521"/>
                </a:lnTo>
                <a:lnTo>
                  <a:pt x="31720" y="289649"/>
                </a:lnTo>
                <a:lnTo>
                  <a:pt x="37134" y="293112"/>
                </a:lnTo>
                <a:lnTo>
                  <a:pt x="42648" y="295421"/>
                </a:lnTo>
                <a:lnTo>
                  <a:pt x="48229" y="296960"/>
                </a:lnTo>
                <a:lnTo>
                  <a:pt x="53855" y="297986"/>
                </a:lnTo>
                <a:lnTo>
                  <a:pt x="59511" y="298670"/>
                </a:lnTo>
                <a:lnTo>
                  <a:pt x="65186" y="299126"/>
                </a:lnTo>
                <a:lnTo>
                  <a:pt x="71827" y="299430"/>
                </a:lnTo>
                <a:lnTo>
                  <a:pt x="86825" y="299768"/>
                </a:lnTo>
                <a:lnTo>
                  <a:pt x="93874" y="298905"/>
                </a:lnTo>
                <a:lnTo>
                  <a:pt x="100477" y="297378"/>
                </a:lnTo>
                <a:lnTo>
                  <a:pt x="121412" y="290677"/>
                </a:lnTo>
                <a:lnTo>
                  <a:pt x="129313" y="288083"/>
                </a:lnTo>
                <a:lnTo>
                  <a:pt x="137439" y="284448"/>
                </a:lnTo>
                <a:lnTo>
                  <a:pt x="145713" y="280120"/>
                </a:lnTo>
                <a:lnTo>
                  <a:pt x="154086" y="275329"/>
                </a:lnTo>
                <a:lnTo>
                  <a:pt x="161574" y="270230"/>
                </a:lnTo>
                <a:lnTo>
                  <a:pt x="168472" y="264926"/>
                </a:lnTo>
                <a:lnTo>
                  <a:pt x="174973" y="259485"/>
                </a:lnTo>
                <a:lnTo>
                  <a:pt x="181213" y="253953"/>
                </a:lnTo>
                <a:lnTo>
                  <a:pt x="193227" y="242726"/>
                </a:lnTo>
                <a:lnTo>
                  <a:pt x="210701" y="225695"/>
                </a:lnTo>
                <a:lnTo>
                  <a:pt x="215510" y="219043"/>
                </a:lnTo>
                <a:lnTo>
                  <a:pt x="219668" y="211752"/>
                </a:lnTo>
                <a:lnTo>
                  <a:pt x="223392" y="204033"/>
                </a:lnTo>
                <a:lnTo>
                  <a:pt x="225875" y="196982"/>
                </a:lnTo>
                <a:lnTo>
                  <a:pt x="227531" y="190377"/>
                </a:lnTo>
                <a:lnTo>
                  <a:pt x="228635" y="184068"/>
                </a:lnTo>
                <a:lnTo>
                  <a:pt x="230323" y="177005"/>
                </a:lnTo>
                <a:lnTo>
                  <a:pt x="232401" y="169438"/>
                </a:lnTo>
                <a:lnTo>
                  <a:pt x="234739" y="161537"/>
                </a:lnTo>
                <a:lnTo>
                  <a:pt x="235344" y="154364"/>
                </a:lnTo>
                <a:lnTo>
                  <a:pt x="234796" y="147677"/>
                </a:lnTo>
                <a:lnTo>
                  <a:pt x="227072" y="109605"/>
                </a:lnTo>
                <a:lnTo>
                  <a:pt x="221661" y="97835"/>
                </a:lnTo>
                <a:lnTo>
                  <a:pt x="214244" y="86178"/>
                </a:lnTo>
                <a:lnTo>
                  <a:pt x="205489" y="74598"/>
                </a:lnTo>
                <a:lnTo>
                  <a:pt x="198700" y="64972"/>
                </a:lnTo>
                <a:lnTo>
                  <a:pt x="193221" y="56650"/>
                </a:lnTo>
                <a:lnTo>
                  <a:pt x="188616" y="49197"/>
                </a:lnTo>
                <a:lnTo>
                  <a:pt x="183641" y="42323"/>
                </a:lnTo>
                <a:lnTo>
                  <a:pt x="178420" y="35836"/>
                </a:lnTo>
                <a:lnTo>
                  <a:pt x="173034" y="29606"/>
                </a:lnTo>
                <a:lnTo>
                  <a:pt x="167538" y="24500"/>
                </a:lnTo>
                <a:lnTo>
                  <a:pt x="161970" y="20143"/>
                </a:lnTo>
                <a:lnTo>
                  <a:pt x="156351" y="16287"/>
                </a:lnTo>
                <a:lnTo>
                  <a:pt x="149749" y="12763"/>
                </a:lnTo>
                <a:lnTo>
                  <a:pt x="142490" y="9461"/>
                </a:lnTo>
                <a:lnTo>
                  <a:pt x="134793" y="6308"/>
                </a:lnTo>
                <a:lnTo>
                  <a:pt x="127757" y="4205"/>
                </a:lnTo>
                <a:lnTo>
                  <a:pt x="121160" y="2804"/>
                </a:lnTo>
                <a:lnTo>
                  <a:pt x="114859" y="1870"/>
                </a:lnTo>
                <a:lnTo>
                  <a:pt x="108752" y="1247"/>
                </a:lnTo>
                <a:lnTo>
                  <a:pt x="102776" y="831"/>
                </a:lnTo>
                <a:lnTo>
                  <a:pt x="96887" y="554"/>
                </a:lnTo>
                <a:lnTo>
                  <a:pt x="85264" y="247"/>
                </a:lnTo>
                <a:lnTo>
                  <a:pt x="508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1"/>
          <p:cNvSpPr/>
          <p:nvPr/>
        </p:nvSpPr>
        <p:spPr>
          <a:xfrm>
            <a:off x="3569017" y="2942265"/>
            <a:ext cx="273783" cy="409583"/>
          </a:xfrm>
          <a:custGeom>
            <a:avLst/>
            <a:gdLst/>
            <a:ahLst/>
            <a:cxnLst/>
            <a:rect l="0" t="0" r="0" b="0"/>
            <a:pathLst>
              <a:path w="273783" h="409583">
                <a:moveTo>
                  <a:pt x="197167" y="23820"/>
                </a:moveTo>
                <a:lnTo>
                  <a:pt x="177855" y="4507"/>
                </a:lnTo>
                <a:lnTo>
                  <a:pt x="174767" y="2372"/>
                </a:lnTo>
                <a:lnTo>
                  <a:pt x="168797" y="0"/>
                </a:lnTo>
                <a:lnTo>
                  <a:pt x="165871" y="320"/>
                </a:lnTo>
                <a:lnTo>
                  <a:pt x="162969" y="1485"/>
                </a:lnTo>
                <a:lnTo>
                  <a:pt x="160080" y="3215"/>
                </a:lnTo>
                <a:lnTo>
                  <a:pt x="154345" y="7226"/>
                </a:lnTo>
                <a:lnTo>
                  <a:pt x="137813" y="19302"/>
                </a:lnTo>
                <a:lnTo>
                  <a:pt x="102534" y="46717"/>
                </a:lnTo>
                <a:lnTo>
                  <a:pt x="93121" y="55277"/>
                </a:lnTo>
                <a:lnTo>
                  <a:pt x="85894" y="62889"/>
                </a:lnTo>
                <a:lnTo>
                  <a:pt x="80122" y="69868"/>
                </a:lnTo>
                <a:lnTo>
                  <a:pt x="74370" y="76426"/>
                </a:lnTo>
                <a:lnTo>
                  <a:pt x="68630" y="82703"/>
                </a:lnTo>
                <a:lnTo>
                  <a:pt x="62898" y="88793"/>
                </a:lnTo>
                <a:lnTo>
                  <a:pt x="57172" y="96663"/>
                </a:lnTo>
                <a:lnTo>
                  <a:pt x="51449" y="105719"/>
                </a:lnTo>
                <a:lnTo>
                  <a:pt x="45730" y="115567"/>
                </a:lnTo>
                <a:lnTo>
                  <a:pt x="40011" y="126894"/>
                </a:lnTo>
                <a:lnTo>
                  <a:pt x="34295" y="139208"/>
                </a:lnTo>
                <a:lnTo>
                  <a:pt x="28578" y="152181"/>
                </a:lnTo>
                <a:lnTo>
                  <a:pt x="24767" y="165591"/>
                </a:lnTo>
                <a:lnTo>
                  <a:pt x="22226" y="179294"/>
                </a:lnTo>
                <a:lnTo>
                  <a:pt x="20533" y="193192"/>
                </a:lnTo>
                <a:lnTo>
                  <a:pt x="19404" y="207219"/>
                </a:lnTo>
                <a:lnTo>
                  <a:pt x="18651" y="221334"/>
                </a:lnTo>
                <a:lnTo>
                  <a:pt x="18148" y="235505"/>
                </a:lnTo>
                <a:lnTo>
                  <a:pt x="18767" y="247811"/>
                </a:lnTo>
                <a:lnTo>
                  <a:pt x="20131" y="258872"/>
                </a:lnTo>
                <a:lnTo>
                  <a:pt x="21993" y="269104"/>
                </a:lnTo>
                <a:lnTo>
                  <a:pt x="24187" y="277830"/>
                </a:lnTo>
                <a:lnTo>
                  <a:pt x="26602" y="285552"/>
                </a:lnTo>
                <a:lnTo>
                  <a:pt x="29165" y="292606"/>
                </a:lnTo>
                <a:lnTo>
                  <a:pt x="32779" y="298260"/>
                </a:lnTo>
                <a:lnTo>
                  <a:pt x="37092" y="302983"/>
                </a:lnTo>
                <a:lnTo>
                  <a:pt x="41873" y="307083"/>
                </a:lnTo>
                <a:lnTo>
                  <a:pt x="49725" y="316720"/>
                </a:lnTo>
                <a:lnTo>
                  <a:pt x="53153" y="321956"/>
                </a:lnTo>
                <a:lnTo>
                  <a:pt x="58295" y="326400"/>
                </a:lnTo>
                <a:lnTo>
                  <a:pt x="64581" y="330315"/>
                </a:lnTo>
                <a:lnTo>
                  <a:pt x="71629" y="333877"/>
                </a:lnTo>
                <a:lnTo>
                  <a:pt x="78233" y="336252"/>
                </a:lnTo>
                <a:lnTo>
                  <a:pt x="84540" y="337835"/>
                </a:lnTo>
                <a:lnTo>
                  <a:pt x="90650" y="338891"/>
                </a:lnTo>
                <a:lnTo>
                  <a:pt x="96629" y="340547"/>
                </a:lnTo>
                <a:lnTo>
                  <a:pt x="102519" y="342604"/>
                </a:lnTo>
                <a:lnTo>
                  <a:pt x="108351" y="344928"/>
                </a:lnTo>
                <a:lnTo>
                  <a:pt x="114144" y="346476"/>
                </a:lnTo>
                <a:lnTo>
                  <a:pt x="119911" y="347509"/>
                </a:lnTo>
                <a:lnTo>
                  <a:pt x="125660" y="348198"/>
                </a:lnTo>
                <a:lnTo>
                  <a:pt x="131399" y="348656"/>
                </a:lnTo>
                <a:lnTo>
                  <a:pt x="137129" y="348963"/>
                </a:lnTo>
                <a:lnTo>
                  <a:pt x="142855" y="349167"/>
                </a:lnTo>
                <a:lnTo>
                  <a:pt x="164565" y="349454"/>
                </a:lnTo>
                <a:lnTo>
                  <a:pt x="173527" y="348541"/>
                </a:lnTo>
                <a:lnTo>
                  <a:pt x="183312" y="346981"/>
                </a:lnTo>
                <a:lnTo>
                  <a:pt x="193645" y="344988"/>
                </a:lnTo>
                <a:lnTo>
                  <a:pt x="202440" y="342707"/>
                </a:lnTo>
                <a:lnTo>
                  <a:pt x="210207" y="340234"/>
                </a:lnTo>
                <a:lnTo>
                  <a:pt x="217291" y="337632"/>
                </a:lnTo>
                <a:lnTo>
                  <a:pt x="222965" y="335898"/>
                </a:lnTo>
                <a:lnTo>
                  <a:pt x="227701" y="334742"/>
                </a:lnTo>
                <a:lnTo>
                  <a:pt x="231811" y="333971"/>
                </a:lnTo>
                <a:lnTo>
                  <a:pt x="236455" y="332505"/>
                </a:lnTo>
                <a:lnTo>
                  <a:pt x="241457" y="330575"/>
                </a:lnTo>
                <a:lnTo>
                  <a:pt x="246696" y="328336"/>
                </a:lnTo>
                <a:lnTo>
                  <a:pt x="255058" y="323308"/>
                </a:lnTo>
                <a:lnTo>
                  <a:pt x="258621" y="320633"/>
                </a:lnTo>
                <a:lnTo>
                  <a:pt x="265120" y="310042"/>
                </a:lnTo>
                <a:lnTo>
                  <a:pt x="270231" y="297714"/>
                </a:lnTo>
                <a:lnTo>
                  <a:pt x="273109" y="285419"/>
                </a:lnTo>
                <a:lnTo>
                  <a:pt x="273782" y="278834"/>
                </a:lnTo>
                <a:lnTo>
                  <a:pt x="272056" y="274791"/>
                </a:lnTo>
                <a:lnTo>
                  <a:pt x="265059" y="265220"/>
                </a:lnTo>
                <a:lnTo>
                  <a:pt x="258139" y="257156"/>
                </a:lnTo>
                <a:lnTo>
                  <a:pt x="251888" y="250397"/>
                </a:lnTo>
                <a:lnTo>
                  <a:pt x="245936" y="244218"/>
                </a:lnTo>
                <a:lnTo>
                  <a:pt x="242062" y="242189"/>
                </a:lnTo>
                <a:lnTo>
                  <a:pt x="237575" y="240837"/>
                </a:lnTo>
                <a:lnTo>
                  <a:pt x="232678" y="239935"/>
                </a:lnTo>
                <a:lnTo>
                  <a:pt x="227509" y="239334"/>
                </a:lnTo>
                <a:lnTo>
                  <a:pt x="222158" y="238934"/>
                </a:lnTo>
                <a:lnTo>
                  <a:pt x="216685" y="238667"/>
                </a:lnTo>
                <a:lnTo>
                  <a:pt x="211132" y="239441"/>
                </a:lnTo>
                <a:lnTo>
                  <a:pt x="205524" y="240910"/>
                </a:lnTo>
                <a:lnTo>
                  <a:pt x="199882" y="242841"/>
                </a:lnTo>
                <a:lnTo>
                  <a:pt x="192310" y="245081"/>
                </a:lnTo>
                <a:lnTo>
                  <a:pt x="173736" y="250111"/>
                </a:lnTo>
                <a:lnTo>
                  <a:pt x="164401" y="253738"/>
                </a:lnTo>
                <a:lnTo>
                  <a:pt x="155321" y="258061"/>
                </a:lnTo>
                <a:lnTo>
                  <a:pt x="131429" y="270707"/>
                </a:lnTo>
                <a:lnTo>
                  <a:pt x="124767" y="274136"/>
                </a:lnTo>
                <a:lnTo>
                  <a:pt x="117468" y="278327"/>
                </a:lnTo>
                <a:lnTo>
                  <a:pt x="109745" y="283027"/>
                </a:lnTo>
                <a:lnTo>
                  <a:pt x="101738" y="288064"/>
                </a:lnTo>
                <a:lnTo>
                  <a:pt x="94495" y="294280"/>
                </a:lnTo>
                <a:lnTo>
                  <a:pt x="87762" y="301281"/>
                </a:lnTo>
                <a:lnTo>
                  <a:pt x="81368" y="308807"/>
                </a:lnTo>
                <a:lnTo>
                  <a:pt x="75200" y="315729"/>
                </a:lnTo>
                <a:lnTo>
                  <a:pt x="63268" y="328499"/>
                </a:lnTo>
                <a:lnTo>
                  <a:pt x="50390" y="341848"/>
                </a:lnTo>
                <a:lnTo>
                  <a:pt x="35992" y="356387"/>
                </a:lnTo>
                <a:lnTo>
                  <a:pt x="27744" y="367207"/>
                </a:lnTo>
                <a:lnTo>
                  <a:pt x="20903" y="377414"/>
                </a:lnTo>
                <a:lnTo>
                  <a:pt x="14688" y="385125"/>
                </a:lnTo>
                <a:lnTo>
                  <a:pt x="12650" y="389468"/>
                </a:lnTo>
                <a:lnTo>
                  <a:pt x="10385" y="399372"/>
                </a:lnTo>
                <a:lnTo>
                  <a:pt x="8828" y="402776"/>
                </a:lnTo>
                <a:lnTo>
                  <a:pt x="6838" y="405045"/>
                </a:lnTo>
                <a:lnTo>
                  <a:pt x="0" y="4095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62"/>
          <p:cNvSpPr/>
          <p:nvPr/>
        </p:nvSpPr>
        <p:spPr>
          <a:xfrm>
            <a:off x="3474720" y="3429223"/>
            <a:ext cx="694373" cy="41387"/>
          </a:xfrm>
          <a:custGeom>
            <a:avLst/>
            <a:gdLst/>
            <a:ahLst/>
            <a:cxnLst/>
            <a:rect l="0" t="0" r="0" b="0"/>
            <a:pathLst>
              <a:path w="694373" h="41387">
                <a:moveTo>
                  <a:pt x="0" y="16922"/>
                </a:moveTo>
                <a:lnTo>
                  <a:pt x="9101" y="26023"/>
                </a:lnTo>
                <a:lnTo>
                  <a:pt x="12735" y="28704"/>
                </a:lnTo>
                <a:lnTo>
                  <a:pt x="16109" y="30492"/>
                </a:lnTo>
                <a:lnTo>
                  <a:pt x="19312" y="31683"/>
                </a:lnTo>
                <a:lnTo>
                  <a:pt x="23352" y="32478"/>
                </a:lnTo>
                <a:lnTo>
                  <a:pt x="32921" y="33360"/>
                </a:lnTo>
                <a:lnTo>
                  <a:pt x="37187" y="34548"/>
                </a:lnTo>
                <a:lnTo>
                  <a:pt x="40984" y="36293"/>
                </a:lnTo>
                <a:lnTo>
                  <a:pt x="44468" y="38408"/>
                </a:lnTo>
                <a:lnTo>
                  <a:pt x="51552" y="39818"/>
                </a:lnTo>
                <a:lnTo>
                  <a:pt x="61038" y="40758"/>
                </a:lnTo>
                <a:lnTo>
                  <a:pt x="72124" y="41386"/>
                </a:lnTo>
                <a:lnTo>
                  <a:pt x="91898" y="39898"/>
                </a:lnTo>
                <a:lnTo>
                  <a:pt x="117463" y="37002"/>
                </a:lnTo>
                <a:lnTo>
                  <a:pt x="224709" y="23217"/>
                </a:lnTo>
                <a:lnTo>
                  <a:pt x="245056" y="21118"/>
                </a:lnTo>
                <a:lnTo>
                  <a:pt x="262430" y="19719"/>
                </a:lnTo>
                <a:lnTo>
                  <a:pt x="277823" y="18787"/>
                </a:lnTo>
                <a:lnTo>
                  <a:pt x="297610" y="16260"/>
                </a:lnTo>
                <a:lnTo>
                  <a:pt x="320327" y="12671"/>
                </a:lnTo>
                <a:lnTo>
                  <a:pt x="344996" y="8372"/>
                </a:lnTo>
                <a:lnTo>
                  <a:pt x="369062" y="5507"/>
                </a:lnTo>
                <a:lnTo>
                  <a:pt x="392727" y="3597"/>
                </a:lnTo>
                <a:lnTo>
                  <a:pt x="436482" y="1475"/>
                </a:lnTo>
                <a:lnTo>
                  <a:pt x="471804" y="531"/>
                </a:lnTo>
                <a:lnTo>
                  <a:pt x="554872" y="0"/>
                </a:lnTo>
                <a:lnTo>
                  <a:pt x="580417" y="878"/>
                </a:lnTo>
                <a:lnTo>
                  <a:pt x="602210" y="2416"/>
                </a:lnTo>
                <a:lnTo>
                  <a:pt x="694372" y="16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63"/>
          <p:cNvSpPr/>
          <p:nvPr/>
        </p:nvSpPr>
        <p:spPr>
          <a:xfrm>
            <a:off x="3671887" y="3571452"/>
            <a:ext cx="248450" cy="303319"/>
          </a:xfrm>
          <a:custGeom>
            <a:avLst/>
            <a:gdLst/>
            <a:ahLst/>
            <a:cxnLst/>
            <a:rect l="0" t="0" r="0" b="0"/>
            <a:pathLst>
              <a:path w="248450" h="303319">
                <a:moveTo>
                  <a:pt x="0" y="28998"/>
                </a:moveTo>
                <a:lnTo>
                  <a:pt x="13652" y="24447"/>
                </a:lnTo>
                <a:lnTo>
                  <a:pt x="21484" y="23106"/>
                </a:lnTo>
                <a:lnTo>
                  <a:pt x="30516" y="22212"/>
                </a:lnTo>
                <a:lnTo>
                  <a:pt x="40346" y="21617"/>
                </a:lnTo>
                <a:lnTo>
                  <a:pt x="54520" y="19314"/>
                </a:lnTo>
                <a:lnTo>
                  <a:pt x="71589" y="15875"/>
                </a:lnTo>
                <a:lnTo>
                  <a:pt x="90588" y="11676"/>
                </a:lnTo>
                <a:lnTo>
                  <a:pt x="109922" y="7925"/>
                </a:lnTo>
                <a:lnTo>
                  <a:pt x="149184" y="1217"/>
                </a:lnTo>
                <a:lnTo>
                  <a:pt x="164226" y="0"/>
                </a:lnTo>
                <a:lnTo>
                  <a:pt x="176159" y="141"/>
                </a:lnTo>
                <a:lnTo>
                  <a:pt x="186019" y="1187"/>
                </a:lnTo>
                <a:lnTo>
                  <a:pt x="194498" y="1885"/>
                </a:lnTo>
                <a:lnTo>
                  <a:pt x="202055" y="2350"/>
                </a:lnTo>
                <a:lnTo>
                  <a:pt x="208998" y="2660"/>
                </a:lnTo>
                <a:lnTo>
                  <a:pt x="214580" y="3819"/>
                </a:lnTo>
                <a:lnTo>
                  <a:pt x="219253" y="5545"/>
                </a:lnTo>
                <a:lnTo>
                  <a:pt x="226986" y="10002"/>
                </a:lnTo>
                <a:lnTo>
                  <a:pt x="233597" y="15157"/>
                </a:lnTo>
                <a:lnTo>
                  <a:pt x="239711" y="20624"/>
                </a:lnTo>
                <a:lnTo>
                  <a:pt x="242675" y="23415"/>
                </a:lnTo>
                <a:lnTo>
                  <a:pt x="244651" y="26228"/>
                </a:lnTo>
                <a:lnTo>
                  <a:pt x="246846" y="31894"/>
                </a:lnTo>
                <a:lnTo>
                  <a:pt x="247822" y="40127"/>
                </a:lnTo>
                <a:lnTo>
                  <a:pt x="248083" y="44990"/>
                </a:lnTo>
                <a:lnTo>
                  <a:pt x="248371" y="55473"/>
                </a:lnTo>
                <a:lnTo>
                  <a:pt x="248449" y="60935"/>
                </a:lnTo>
                <a:lnTo>
                  <a:pt x="247547" y="67434"/>
                </a:lnTo>
                <a:lnTo>
                  <a:pt x="245994" y="74625"/>
                </a:lnTo>
                <a:lnTo>
                  <a:pt x="244006" y="82276"/>
                </a:lnTo>
                <a:lnTo>
                  <a:pt x="240776" y="92139"/>
                </a:lnTo>
                <a:lnTo>
                  <a:pt x="236717" y="103477"/>
                </a:lnTo>
                <a:lnTo>
                  <a:pt x="232106" y="115798"/>
                </a:lnTo>
                <a:lnTo>
                  <a:pt x="219364" y="154888"/>
                </a:lnTo>
                <a:lnTo>
                  <a:pt x="211965" y="178647"/>
                </a:lnTo>
                <a:lnTo>
                  <a:pt x="206080" y="196392"/>
                </a:lnTo>
                <a:lnTo>
                  <a:pt x="201204" y="210126"/>
                </a:lnTo>
                <a:lnTo>
                  <a:pt x="197001" y="221187"/>
                </a:lnTo>
                <a:lnTo>
                  <a:pt x="193246" y="233324"/>
                </a:lnTo>
                <a:lnTo>
                  <a:pt x="189791" y="246178"/>
                </a:lnTo>
                <a:lnTo>
                  <a:pt x="186535" y="259509"/>
                </a:lnTo>
                <a:lnTo>
                  <a:pt x="185317" y="269349"/>
                </a:lnTo>
                <a:lnTo>
                  <a:pt x="185457" y="276862"/>
                </a:lnTo>
                <a:lnTo>
                  <a:pt x="186503" y="282823"/>
                </a:lnTo>
                <a:lnTo>
                  <a:pt x="190205" y="291986"/>
                </a:lnTo>
                <a:lnTo>
                  <a:pt x="197167" y="3033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64"/>
          <p:cNvSpPr/>
          <p:nvPr/>
        </p:nvSpPr>
        <p:spPr>
          <a:xfrm>
            <a:off x="4254817" y="3343275"/>
            <a:ext cx="282893" cy="265748"/>
          </a:xfrm>
          <a:custGeom>
            <a:avLst/>
            <a:gdLst/>
            <a:ahLst/>
            <a:cxnLst/>
            <a:rect l="0" t="0" r="0" b="0"/>
            <a:pathLst>
              <a:path w="282893" h="265748">
                <a:moveTo>
                  <a:pt x="0" y="0"/>
                </a:moveTo>
                <a:lnTo>
                  <a:pt x="28371" y="28370"/>
                </a:lnTo>
                <a:lnTo>
                  <a:pt x="32249" y="33201"/>
                </a:lnTo>
                <a:lnTo>
                  <a:pt x="36739" y="39279"/>
                </a:lnTo>
                <a:lnTo>
                  <a:pt x="41638" y="46188"/>
                </a:lnTo>
                <a:lnTo>
                  <a:pt x="45856" y="52699"/>
                </a:lnTo>
                <a:lnTo>
                  <a:pt x="49621" y="58946"/>
                </a:lnTo>
                <a:lnTo>
                  <a:pt x="53083" y="65014"/>
                </a:lnTo>
                <a:lnTo>
                  <a:pt x="57296" y="70965"/>
                </a:lnTo>
                <a:lnTo>
                  <a:pt x="62010" y="76837"/>
                </a:lnTo>
                <a:lnTo>
                  <a:pt x="67057" y="82657"/>
                </a:lnTo>
                <a:lnTo>
                  <a:pt x="73280" y="90347"/>
                </a:lnTo>
                <a:lnTo>
                  <a:pt x="87814" y="109052"/>
                </a:lnTo>
                <a:lnTo>
                  <a:pt x="96642" y="119374"/>
                </a:lnTo>
                <a:lnTo>
                  <a:pt x="106338" y="130065"/>
                </a:lnTo>
                <a:lnTo>
                  <a:pt x="116613" y="141002"/>
                </a:lnTo>
                <a:lnTo>
                  <a:pt x="124414" y="150199"/>
                </a:lnTo>
                <a:lnTo>
                  <a:pt x="130568" y="158235"/>
                </a:lnTo>
                <a:lnTo>
                  <a:pt x="135623" y="165498"/>
                </a:lnTo>
                <a:lnTo>
                  <a:pt x="140898" y="171291"/>
                </a:lnTo>
                <a:lnTo>
                  <a:pt x="146320" y="176107"/>
                </a:lnTo>
                <a:lnTo>
                  <a:pt x="151839" y="180269"/>
                </a:lnTo>
                <a:lnTo>
                  <a:pt x="157423" y="184949"/>
                </a:lnTo>
                <a:lnTo>
                  <a:pt x="163052" y="189975"/>
                </a:lnTo>
                <a:lnTo>
                  <a:pt x="168708" y="195229"/>
                </a:lnTo>
                <a:lnTo>
                  <a:pt x="190234" y="213769"/>
                </a:lnTo>
                <a:lnTo>
                  <a:pt x="214088" y="234073"/>
                </a:lnTo>
                <a:lnTo>
                  <a:pt x="227865" y="246272"/>
                </a:lnTo>
                <a:lnTo>
                  <a:pt x="232873" y="249906"/>
                </a:lnTo>
                <a:lnTo>
                  <a:pt x="240976" y="253944"/>
                </a:lnTo>
                <a:lnTo>
                  <a:pt x="250293" y="258279"/>
                </a:lnTo>
                <a:lnTo>
                  <a:pt x="255445" y="260768"/>
                </a:lnTo>
                <a:lnTo>
                  <a:pt x="263709" y="263534"/>
                </a:lnTo>
                <a:lnTo>
                  <a:pt x="282892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5"/>
          <p:cNvSpPr/>
          <p:nvPr/>
        </p:nvSpPr>
        <p:spPr>
          <a:xfrm>
            <a:off x="4220527" y="3351847"/>
            <a:ext cx="231458" cy="248604"/>
          </a:xfrm>
          <a:custGeom>
            <a:avLst/>
            <a:gdLst/>
            <a:ahLst/>
            <a:cxnLst/>
            <a:rect l="0" t="0" r="0" b="0"/>
            <a:pathLst>
              <a:path w="231458" h="248604">
                <a:moveTo>
                  <a:pt x="231457" y="0"/>
                </a:moveTo>
                <a:lnTo>
                  <a:pt x="216696" y="7381"/>
                </a:lnTo>
                <a:lnTo>
                  <a:pt x="210292" y="13123"/>
                </a:lnTo>
                <a:lnTo>
                  <a:pt x="195976" y="27066"/>
                </a:lnTo>
                <a:lnTo>
                  <a:pt x="160420" y="62496"/>
                </a:lnTo>
                <a:lnTo>
                  <a:pt x="150762" y="73097"/>
                </a:lnTo>
                <a:lnTo>
                  <a:pt x="142418" y="83021"/>
                </a:lnTo>
                <a:lnTo>
                  <a:pt x="106237" y="128583"/>
                </a:lnTo>
                <a:lnTo>
                  <a:pt x="96542" y="140014"/>
                </a:lnTo>
                <a:lnTo>
                  <a:pt x="87222" y="150493"/>
                </a:lnTo>
                <a:lnTo>
                  <a:pt x="70198" y="168803"/>
                </a:lnTo>
                <a:lnTo>
                  <a:pt x="56282" y="183291"/>
                </a:lnTo>
                <a:lnTo>
                  <a:pt x="50856" y="189822"/>
                </a:lnTo>
                <a:lnTo>
                  <a:pt x="46286" y="196080"/>
                </a:lnTo>
                <a:lnTo>
                  <a:pt x="42287" y="202158"/>
                </a:lnTo>
                <a:lnTo>
                  <a:pt x="37716" y="207162"/>
                </a:lnTo>
                <a:lnTo>
                  <a:pt x="32765" y="211451"/>
                </a:lnTo>
                <a:lnTo>
                  <a:pt x="27558" y="215262"/>
                </a:lnTo>
                <a:lnTo>
                  <a:pt x="23134" y="219708"/>
                </a:lnTo>
                <a:lnTo>
                  <a:pt x="19233" y="224577"/>
                </a:lnTo>
                <a:lnTo>
                  <a:pt x="10679" y="236978"/>
                </a:lnTo>
                <a:lnTo>
                  <a:pt x="6968" y="24121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66"/>
          <p:cNvSpPr/>
          <p:nvPr/>
        </p:nvSpPr>
        <p:spPr>
          <a:xfrm>
            <a:off x="4734877" y="3351847"/>
            <a:ext cx="377191" cy="17146"/>
          </a:xfrm>
          <a:custGeom>
            <a:avLst/>
            <a:gdLst/>
            <a:ahLst/>
            <a:cxnLst/>
            <a:rect l="0" t="0" r="0" b="0"/>
            <a:pathLst>
              <a:path w="377191" h="17146">
                <a:moveTo>
                  <a:pt x="0" y="17145"/>
                </a:moveTo>
                <a:lnTo>
                  <a:pt x="106145" y="17145"/>
                </a:lnTo>
                <a:lnTo>
                  <a:pt x="118388" y="16193"/>
                </a:lnTo>
                <a:lnTo>
                  <a:pt x="128455" y="14605"/>
                </a:lnTo>
                <a:lnTo>
                  <a:pt x="137072" y="12594"/>
                </a:lnTo>
                <a:lnTo>
                  <a:pt x="145674" y="11253"/>
                </a:lnTo>
                <a:lnTo>
                  <a:pt x="154266" y="10360"/>
                </a:lnTo>
                <a:lnTo>
                  <a:pt x="162851" y="9764"/>
                </a:lnTo>
                <a:lnTo>
                  <a:pt x="171433" y="9367"/>
                </a:lnTo>
                <a:lnTo>
                  <a:pt x="188587" y="8926"/>
                </a:lnTo>
                <a:lnTo>
                  <a:pt x="200020" y="7856"/>
                </a:lnTo>
                <a:lnTo>
                  <a:pt x="213357" y="6189"/>
                </a:lnTo>
                <a:lnTo>
                  <a:pt x="227963" y="4126"/>
                </a:lnTo>
                <a:lnTo>
                  <a:pt x="245320" y="2751"/>
                </a:lnTo>
                <a:lnTo>
                  <a:pt x="264512" y="1834"/>
                </a:lnTo>
                <a:lnTo>
                  <a:pt x="304251" y="81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67"/>
          <p:cNvSpPr/>
          <p:nvPr/>
        </p:nvSpPr>
        <p:spPr>
          <a:xfrm>
            <a:off x="4760595" y="3420427"/>
            <a:ext cx="471488" cy="77153"/>
          </a:xfrm>
          <a:custGeom>
            <a:avLst/>
            <a:gdLst/>
            <a:ahLst/>
            <a:cxnLst/>
            <a:rect l="0" t="0" r="0" b="0"/>
            <a:pathLst>
              <a:path w="471488" h="77153">
                <a:moveTo>
                  <a:pt x="0" y="77152"/>
                </a:moveTo>
                <a:lnTo>
                  <a:pt x="30135" y="77152"/>
                </a:lnTo>
                <a:lnTo>
                  <a:pt x="39139" y="76200"/>
                </a:lnTo>
                <a:lnTo>
                  <a:pt x="47048" y="74613"/>
                </a:lnTo>
                <a:lnTo>
                  <a:pt x="54225" y="72602"/>
                </a:lnTo>
                <a:lnTo>
                  <a:pt x="62820" y="71261"/>
                </a:lnTo>
                <a:lnTo>
                  <a:pt x="72360" y="70368"/>
                </a:lnTo>
                <a:lnTo>
                  <a:pt x="82530" y="69772"/>
                </a:lnTo>
                <a:lnTo>
                  <a:pt x="95025" y="67470"/>
                </a:lnTo>
                <a:lnTo>
                  <a:pt x="109070" y="64030"/>
                </a:lnTo>
                <a:lnTo>
                  <a:pt x="151062" y="52627"/>
                </a:lnTo>
                <a:lnTo>
                  <a:pt x="306890" y="13066"/>
                </a:lnTo>
                <a:lnTo>
                  <a:pt x="329753" y="6442"/>
                </a:lnTo>
                <a:lnTo>
                  <a:pt x="339850" y="4295"/>
                </a:lnTo>
                <a:lnTo>
                  <a:pt x="349439" y="2863"/>
                </a:lnTo>
                <a:lnTo>
                  <a:pt x="358689" y="1909"/>
                </a:lnTo>
                <a:lnTo>
                  <a:pt x="367714" y="1273"/>
                </a:lnTo>
                <a:lnTo>
                  <a:pt x="376587" y="849"/>
                </a:lnTo>
                <a:lnTo>
                  <a:pt x="394067" y="377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68"/>
          <p:cNvSpPr/>
          <p:nvPr/>
        </p:nvSpPr>
        <p:spPr>
          <a:xfrm>
            <a:off x="5399888" y="3137535"/>
            <a:ext cx="337007" cy="428626"/>
          </a:xfrm>
          <a:custGeom>
            <a:avLst/>
            <a:gdLst/>
            <a:ahLst/>
            <a:cxnLst/>
            <a:rect l="0" t="0" r="0" b="0"/>
            <a:pathLst>
              <a:path w="337007" h="428626">
                <a:moveTo>
                  <a:pt x="200812" y="0"/>
                </a:moveTo>
                <a:lnTo>
                  <a:pt x="200812" y="4551"/>
                </a:lnTo>
                <a:lnTo>
                  <a:pt x="193192" y="11865"/>
                </a:lnTo>
                <a:lnTo>
                  <a:pt x="187159" y="16482"/>
                </a:lnTo>
                <a:lnTo>
                  <a:pt x="180280" y="22418"/>
                </a:lnTo>
                <a:lnTo>
                  <a:pt x="172836" y="29233"/>
                </a:lnTo>
                <a:lnTo>
                  <a:pt x="165017" y="36633"/>
                </a:lnTo>
                <a:lnTo>
                  <a:pt x="138548" y="60096"/>
                </a:lnTo>
                <a:lnTo>
                  <a:pt x="109321" y="85764"/>
                </a:lnTo>
                <a:lnTo>
                  <a:pt x="89982" y="103522"/>
                </a:lnTo>
                <a:lnTo>
                  <a:pt x="83110" y="110925"/>
                </a:lnTo>
                <a:lnTo>
                  <a:pt x="67935" y="130445"/>
                </a:lnTo>
                <a:lnTo>
                  <a:pt x="62698" y="136493"/>
                </a:lnTo>
                <a:lnTo>
                  <a:pt x="57300" y="142430"/>
                </a:lnTo>
                <a:lnTo>
                  <a:pt x="50845" y="153056"/>
                </a:lnTo>
                <a:lnTo>
                  <a:pt x="43684" y="166807"/>
                </a:lnTo>
                <a:lnTo>
                  <a:pt x="36053" y="182642"/>
                </a:lnTo>
                <a:lnTo>
                  <a:pt x="30012" y="196056"/>
                </a:lnTo>
                <a:lnTo>
                  <a:pt x="25033" y="207856"/>
                </a:lnTo>
                <a:lnTo>
                  <a:pt x="20761" y="218581"/>
                </a:lnTo>
                <a:lnTo>
                  <a:pt x="16960" y="229540"/>
                </a:lnTo>
                <a:lnTo>
                  <a:pt x="13474" y="240657"/>
                </a:lnTo>
                <a:lnTo>
                  <a:pt x="10198" y="251878"/>
                </a:lnTo>
                <a:lnTo>
                  <a:pt x="7061" y="261264"/>
                </a:lnTo>
                <a:lnTo>
                  <a:pt x="4017" y="269426"/>
                </a:lnTo>
                <a:lnTo>
                  <a:pt x="1035" y="276772"/>
                </a:lnTo>
                <a:lnTo>
                  <a:pt x="0" y="283574"/>
                </a:lnTo>
                <a:lnTo>
                  <a:pt x="1390" y="296213"/>
                </a:lnTo>
                <a:lnTo>
                  <a:pt x="5182" y="308180"/>
                </a:lnTo>
                <a:lnTo>
                  <a:pt x="7527" y="314038"/>
                </a:lnTo>
                <a:lnTo>
                  <a:pt x="10995" y="321753"/>
                </a:lnTo>
                <a:lnTo>
                  <a:pt x="24026" y="348911"/>
                </a:lnTo>
                <a:lnTo>
                  <a:pt x="31118" y="363351"/>
                </a:lnTo>
                <a:lnTo>
                  <a:pt x="39984" y="373579"/>
                </a:lnTo>
                <a:lnTo>
                  <a:pt x="50275" y="381300"/>
                </a:lnTo>
                <a:lnTo>
                  <a:pt x="55687" y="384692"/>
                </a:lnTo>
                <a:lnTo>
                  <a:pt x="61199" y="387907"/>
                </a:lnTo>
                <a:lnTo>
                  <a:pt x="66779" y="390049"/>
                </a:lnTo>
                <a:lnTo>
                  <a:pt x="72404" y="391478"/>
                </a:lnTo>
                <a:lnTo>
                  <a:pt x="78059" y="392430"/>
                </a:lnTo>
                <a:lnTo>
                  <a:pt x="83734" y="394017"/>
                </a:lnTo>
                <a:lnTo>
                  <a:pt x="89422" y="396028"/>
                </a:lnTo>
                <a:lnTo>
                  <a:pt x="95120" y="398321"/>
                </a:lnTo>
                <a:lnTo>
                  <a:pt x="100823" y="399850"/>
                </a:lnTo>
                <a:lnTo>
                  <a:pt x="106530" y="400869"/>
                </a:lnTo>
                <a:lnTo>
                  <a:pt x="112240" y="401548"/>
                </a:lnTo>
                <a:lnTo>
                  <a:pt x="117951" y="402001"/>
                </a:lnTo>
                <a:lnTo>
                  <a:pt x="123664" y="402303"/>
                </a:lnTo>
                <a:lnTo>
                  <a:pt x="129377" y="402505"/>
                </a:lnTo>
                <a:lnTo>
                  <a:pt x="160173" y="402788"/>
                </a:lnTo>
                <a:lnTo>
                  <a:pt x="169909" y="401875"/>
                </a:lnTo>
                <a:lnTo>
                  <a:pt x="178305" y="400314"/>
                </a:lnTo>
                <a:lnTo>
                  <a:pt x="185807" y="398321"/>
                </a:lnTo>
                <a:lnTo>
                  <a:pt x="206843" y="393566"/>
                </a:lnTo>
                <a:lnTo>
                  <a:pt x="219120" y="390965"/>
                </a:lnTo>
                <a:lnTo>
                  <a:pt x="232067" y="386373"/>
                </a:lnTo>
                <a:lnTo>
                  <a:pt x="245461" y="380454"/>
                </a:lnTo>
                <a:lnTo>
                  <a:pt x="259153" y="373651"/>
                </a:lnTo>
                <a:lnTo>
                  <a:pt x="271138" y="367211"/>
                </a:lnTo>
                <a:lnTo>
                  <a:pt x="281986" y="361012"/>
                </a:lnTo>
                <a:lnTo>
                  <a:pt x="292075" y="354975"/>
                </a:lnTo>
                <a:lnTo>
                  <a:pt x="299754" y="349045"/>
                </a:lnTo>
                <a:lnTo>
                  <a:pt x="305826" y="343186"/>
                </a:lnTo>
                <a:lnTo>
                  <a:pt x="316065" y="330645"/>
                </a:lnTo>
                <a:lnTo>
                  <a:pt x="321462" y="323300"/>
                </a:lnTo>
                <a:lnTo>
                  <a:pt x="326965" y="315546"/>
                </a:lnTo>
                <a:lnTo>
                  <a:pt x="333080" y="304390"/>
                </a:lnTo>
                <a:lnTo>
                  <a:pt x="335797" y="296256"/>
                </a:lnTo>
                <a:lnTo>
                  <a:pt x="337006" y="289467"/>
                </a:lnTo>
                <a:lnTo>
                  <a:pt x="336375" y="286323"/>
                </a:lnTo>
                <a:lnTo>
                  <a:pt x="333135" y="280289"/>
                </a:lnTo>
                <a:lnTo>
                  <a:pt x="323293" y="268655"/>
                </a:lnTo>
                <a:lnTo>
                  <a:pt x="317795" y="262912"/>
                </a:lnTo>
                <a:lnTo>
                  <a:pt x="314043" y="261000"/>
                </a:lnTo>
                <a:lnTo>
                  <a:pt x="304794" y="258875"/>
                </a:lnTo>
                <a:lnTo>
                  <a:pt x="296874" y="257930"/>
                </a:lnTo>
                <a:lnTo>
                  <a:pt x="288273" y="257510"/>
                </a:lnTo>
                <a:lnTo>
                  <a:pt x="262009" y="257241"/>
                </a:lnTo>
                <a:lnTo>
                  <a:pt x="255897" y="257219"/>
                </a:lnTo>
                <a:lnTo>
                  <a:pt x="249918" y="258157"/>
                </a:lnTo>
                <a:lnTo>
                  <a:pt x="244027" y="259734"/>
                </a:lnTo>
                <a:lnTo>
                  <a:pt x="238194" y="261738"/>
                </a:lnTo>
                <a:lnTo>
                  <a:pt x="232401" y="264027"/>
                </a:lnTo>
                <a:lnTo>
                  <a:pt x="226634" y="266506"/>
                </a:lnTo>
                <a:lnTo>
                  <a:pt x="215146" y="271799"/>
                </a:lnTo>
                <a:lnTo>
                  <a:pt x="203690" y="277327"/>
                </a:lnTo>
                <a:lnTo>
                  <a:pt x="197968" y="281087"/>
                </a:lnTo>
                <a:lnTo>
                  <a:pt x="192248" y="285499"/>
                </a:lnTo>
                <a:lnTo>
                  <a:pt x="186530" y="290345"/>
                </a:lnTo>
                <a:lnTo>
                  <a:pt x="180813" y="295481"/>
                </a:lnTo>
                <a:lnTo>
                  <a:pt x="169381" y="306267"/>
                </a:lnTo>
                <a:lnTo>
                  <a:pt x="160490" y="317411"/>
                </a:lnTo>
                <a:lnTo>
                  <a:pt x="152411" y="328714"/>
                </a:lnTo>
                <a:lnTo>
                  <a:pt x="142470" y="340087"/>
                </a:lnTo>
                <a:lnTo>
                  <a:pt x="136200" y="348645"/>
                </a:lnTo>
                <a:lnTo>
                  <a:pt x="129162" y="359112"/>
                </a:lnTo>
                <a:lnTo>
                  <a:pt x="121613" y="370853"/>
                </a:lnTo>
                <a:lnTo>
                  <a:pt x="116580" y="379633"/>
                </a:lnTo>
                <a:lnTo>
                  <a:pt x="110988" y="391928"/>
                </a:lnTo>
                <a:lnTo>
                  <a:pt x="108502" y="400568"/>
                </a:lnTo>
                <a:lnTo>
                  <a:pt x="106514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9"/>
          <p:cNvSpPr/>
          <p:nvPr/>
        </p:nvSpPr>
        <p:spPr>
          <a:xfrm>
            <a:off x="3166297" y="3429148"/>
            <a:ext cx="76966" cy="50550"/>
          </a:xfrm>
          <a:custGeom>
            <a:avLst/>
            <a:gdLst/>
            <a:ahLst/>
            <a:cxnLst/>
            <a:rect l="0" t="0" r="0" b="0"/>
            <a:pathLst>
              <a:path w="76966" h="50550">
                <a:moveTo>
                  <a:pt x="76965" y="25569"/>
                </a:moveTo>
                <a:lnTo>
                  <a:pt x="69584" y="32950"/>
                </a:lnTo>
                <a:lnTo>
                  <a:pt x="65377" y="35252"/>
                </a:lnTo>
                <a:lnTo>
                  <a:pt x="50542" y="42890"/>
                </a:lnTo>
                <a:lnTo>
                  <a:pt x="44110" y="45689"/>
                </a:lnTo>
                <a:lnTo>
                  <a:pt x="38869" y="47555"/>
                </a:lnTo>
                <a:lnTo>
                  <a:pt x="34423" y="48799"/>
                </a:lnTo>
                <a:lnTo>
                  <a:pt x="29554" y="49628"/>
                </a:lnTo>
                <a:lnTo>
                  <a:pt x="24402" y="50181"/>
                </a:lnTo>
                <a:lnTo>
                  <a:pt x="19063" y="50549"/>
                </a:lnTo>
                <a:lnTo>
                  <a:pt x="14551" y="49843"/>
                </a:lnTo>
                <a:lnTo>
                  <a:pt x="10591" y="48419"/>
                </a:lnTo>
                <a:lnTo>
                  <a:pt x="6998" y="46517"/>
                </a:lnTo>
                <a:lnTo>
                  <a:pt x="4603" y="44297"/>
                </a:lnTo>
                <a:lnTo>
                  <a:pt x="3006" y="41864"/>
                </a:lnTo>
                <a:lnTo>
                  <a:pt x="1942" y="39290"/>
                </a:lnTo>
                <a:lnTo>
                  <a:pt x="1232" y="36621"/>
                </a:lnTo>
                <a:lnTo>
                  <a:pt x="759" y="33890"/>
                </a:lnTo>
                <a:lnTo>
                  <a:pt x="444" y="31116"/>
                </a:lnTo>
                <a:lnTo>
                  <a:pt x="233" y="28314"/>
                </a:lnTo>
                <a:lnTo>
                  <a:pt x="93" y="25495"/>
                </a:lnTo>
                <a:lnTo>
                  <a:pt x="0" y="22662"/>
                </a:lnTo>
                <a:lnTo>
                  <a:pt x="889" y="19821"/>
                </a:lnTo>
                <a:lnTo>
                  <a:pt x="2436" y="16974"/>
                </a:lnTo>
                <a:lnTo>
                  <a:pt x="4419" y="14124"/>
                </a:lnTo>
                <a:lnTo>
                  <a:pt x="7646" y="11272"/>
                </a:lnTo>
                <a:lnTo>
                  <a:pt x="11702" y="8418"/>
                </a:lnTo>
                <a:lnTo>
                  <a:pt x="16312" y="5562"/>
                </a:lnTo>
                <a:lnTo>
                  <a:pt x="20337" y="3659"/>
                </a:lnTo>
                <a:lnTo>
                  <a:pt x="23973" y="2390"/>
                </a:lnTo>
                <a:lnTo>
                  <a:pt x="27349" y="1544"/>
                </a:lnTo>
                <a:lnTo>
                  <a:pt x="31505" y="980"/>
                </a:lnTo>
                <a:lnTo>
                  <a:pt x="36181" y="604"/>
                </a:lnTo>
                <a:lnTo>
                  <a:pt x="45504" y="186"/>
                </a:lnTo>
                <a:lnTo>
                  <a:pt x="52822" y="0"/>
                </a:lnTo>
                <a:lnTo>
                  <a:pt x="56107" y="903"/>
                </a:lnTo>
                <a:lnTo>
                  <a:pt x="59250" y="2458"/>
                </a:lnTo>
                <a:lnTo>
                  <a:pt x="66586" y="7246"/>
                </a:lnTo>
                <a:lnTo>
                  <a:pt x="67188" y="9544"/>
                </a:lnTo>
                <a:lnTo>
                  <a:pt x="67590" y="12980"/>
                </a:lnTo>
                <a:lnTo>
                  <a:pt x="67857" y="17176"/>
                </a:lnTo>
                <a:lnTo>
                  <a:pt x="67083" y="20927"/>
                </a:lnTo>
                <a:lnTo>
                  <a:pt x="65615" y="24379"/>
                </a:lnTo>
                <a:lnTo>
                  <a:pt x="63683" y="27633"/>
                </a:lnTo>
                <a:lnTo>
                  <a:pt x="61443" y="30755"/>
                </a:lnTo>
                <a:lnTo>
                  <a:pt x="58997" y="33789"/>
                </a:lnTo>
                <a:lnTo>
                  <a:pt x="56414" y="36764"/>
                </a:lnTo>
                <a:lnTo>
                  <a:pt x="52786" y="38748"/>
                </a:lnTo>
                <a:lnTo>
                  <a:pt x="48464" y="40070"/>
                </a:lnTo>
                <a:lnTo>
                  <a:pt x="43676" y="40951"/>
                </a:lnTo>
                <a:lnTo>
                  <a:pt x="40485" y="40586"/>
                </a:lnTo>
                <a:lnTo>
                  <a:pt x="38357" y="39391"/>
                </a:lnTo>
                <a:lnTo>
                  <a:pt x="34943" y="35178"/>
                </a:lnTo>
                <a:lnTo>
                  <a:pt x="31936" y="32063"/>
                </a:lnTo>
                <a:lnTo>
                  <a:pt x="29801" y="29898"/>
                </a:lnTo>
                <a:lnTo>
                  <a:pt x="28377" y="27503"/>
                </a:lnTo>
                <a:lnTo>
                  <a:pt x="27428" y="24953"/>
                </a:lnTo>
                <a:lnTo>
                  <a:pt x="25530" y="8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0"/>
          <p:cNvSpPr/>
          <p:nvPr/>
        </p:nvSpPr>
        <p:spPr>
          <a:xfrm>
            <a:off x="2566034" y="3026278"/>
            <a:ext cx="349734" cy="359860"/>
          </a:xfrm>
          <a:custGeom>
            <a:avLst/>
            <a:gdLst/>
            <a:ahLst/>
            <a:cxnLst/>
            <a:rect l="0" t="0" r="0" b="0"/>
            <a:pathLst>
              <a:path w="349734" h="359860">
                <a:moveTo>
                  <a:pt x="0" y="59822"/>
                </a:moveTo>
                <a:lnTo>
                  <a:pt x="13653" y="59822"/>
                </a:lnTo>
                <a:lnTo>
                  <a:pt x="20532" y="58869"/>
                </a:lnTo>
                <a:lnTo>
                  <a:pt x="27976" y="57282"/>
                </a:lnTo>
                <a:lnTo>
                  <a:pt x="35796" y="55271"/>
                </a:lnTo>
                <a:lnTo>
                  <a:pt x="43866" y="53930"/>
                </a:lnTo>
                <a:lnTo>
                  <a:pt x="52104" y="53036"/>
                </a:lnTo>
                <a:lnTo>
                  <a:pt x="60454" y="52441"/>
                </a:lnTo>
                <a:lnTo>
                  <a:pt x="67925" y="51091"/>
                </a:lnTo>
                <a:lnTo>
                  <a:pt x="74811" y="49239"/>
                </a:lnTo>
                <a:lnTo>
                  <a:pt x="81307" y="47051"/>
                </a:lnTo>
                <a:lnTo>
                  <a:pt x="88495" y="45593"/>
                </a:lnTo>
                <a:lnTo>
                  <a:pt x="96144" y="44621"/>
                </a:lnTo>
                <a:lnTo>
                  <a:pt x="104101" y="43973"/>
                </a:lnTo>
                <a:lnTo>
                  <a:pt x="114168" y="41636"/>
                </a:lnTo>
                <a:lnTo>
                  <a:pt x="125642" y="38173"/>
                </a:lnTo>
                <a:lnTo>
                  <a:pt x="138054" y="33959"/>
                </a:lnTo>
                <a:lnTo>
                  <a:pt x="155854" y="29245"/>
                </a:lnTo>
                <a:lnTo>
                  <a:pt x="219746" y="14461"/>
                </a:lnTo>
                <a:lnTo>
                  <a:pt x="235080" y="10531"/>
                </a:lnTo>
                <a:lnTo>
                  <a:pt x="248160" y="6959"/>
                </a:lnTo>
                <a:lnTo>
                  <a:pt x="258785" y="4577"/>
                </a:lnTo>
                <a:lnTo>
                  <a:pt x="267774" y="2990"/>
                </a:lnTo>
                <a:lnTo>
                  <a:pt x="275671" y="1931"/>
                </a:lnTo>
                <a:lnTo>
                  <a:pt x="282841" y="1225"/>
                </a:lnTo>
                <a:lnTo>
                  <a:pt x="289526" y="755"/>
                </a:lnTo>
                <a:lnTo>
                  <a:pt x="295887" y="441"/>
                </a:lnTo>
                <a:lnTo>
                  <a:pt x="308036" y="93"/>
                </a:lnTo>
                <a:lnTo>
                  <a:pt x="313942" y="0"/>
                </a:lnTo>
                <a:lnTo>
                  <a:pt x="318832" y="891"/>
                </a:lnTo>
                <a:lnTo>
                  <a:pt x="330266" y="5742"/>
                </a:lnTo>
                <a:lnTo>
                  <a:pt x="336650" y="7211"/>
                </a:lnTo>
                <a:lnTo>
                  <a:pt x="342663" y="10404"/>
                </a:lnTo>
                <a:lnTo>
                  <a:pt x="345599" y="12589"/>
                </a:lnTo>
                <a:lnTo>
                  <a:pt x="347557" y="14998"/>
                </a:lnTo>
                <a:lnTo>
                  <a:pt x="348863" y="17557"/>
                </a:lnTo>
                <a:lnTo>
                  <a:pt x="349733" y="20215"/>
                </a:lnTo>
                <a:lnTo>
                  <a:pt x="349360" y="23892"/>
                </a:lnTo>
                <a:lnTo>
                  <a:pt x="346407" y="33058"/>
                </a:lnTo>
                <a:lnTo>
                  <a:pt x="344459" y="43482"/>
                </a:lnTo>
                <a:lnTo>
                  <a:pt x="342641" y="54464"/>
                </a:lnTo>
                <a:lnTo>
                  <a:pt x="338657" y="65696"/>
                </a:lnTo>
                <a:lnTo>
                  <a:pt x="334357" y="74215"/>
                </a:lnTo>
                <a:lnTo>
                  <a:pt x="328632" y="84657"/>
                </a:lnTo>
                <a:lnTo>
                  <a:pt x="321958" y="96381"/>
                </a:lnTo>
                <a:lnTo>
                  <a:pt x="304383" y="129728"/>
                </a:lnTo>
                <a:lnTo>
                  <a:pt x="294362" y="149288"/>
                </a:lnTo>
                <a:lnTo>
                  <a:pt x="285777" y="165186"/>
                </a:lnTo>
                <a:lnTo>
                  <a:pt x="278148" y="178642"/>
                </a:lnTo>
                <a:lnTo>
                  <a:pt x="247666" y="229872"/>
                </a:lnTo>
                <a:lnTo>
                  <a:pt x="239406" y="245578"/>
                </a:lnTo>
                <a:lnTo>
                  <a:pt x="231041" y="262717"/>
                </a:lnTo>
                <a:lnTo>
                  <a:pt x="206188" y="315376"/>
                </a:lnTo>
                <a:lnTo>
                  <a:pt x="202229" y="322584"/>
                </a:lnTo>
                <a:lnTo>
                  <a:pt x="195290" y="333132"/>
                </a:lnTo>
                <a:lnTo>
                  <a:pt x="191571" y="340995"/>
                </a:lnTo>
                <a:lnTo>
                  <a:pt x="188595" y="359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1"/>
          <p:cNvSpPr/>
          <p:nvPr/>
        </p:nvSpPr>
        <p:spPr>
          <a:xfrm>
            <a:off x="2531744" y="3532040"/>
            <a:ext cx="531496" cy="16871"/>
          </a:xfrm>
          <a:custGeom>
            <a:avLst/>
            <a:gdLst/>
            <a:ahLst/>
            <a:cxnLst/>
            <a:rect l="0" t="0" r="0" b="0"/>
            <a:pathLst>
              <a:path w="531496" h="16871">
                <a:moveTo>
                  <a:pt x="0" y="8402"/>
                </a:moveTo>
                <a:lnTo>
                  <a:pt x="9102" y="12953"/>
                </a:lnTo>
                <a:lnTo>
                  <a:pt x="12736" y="14293"/>
                </a:lnTo>
                <a:lnTo>
                  <a:pt x="16111" y="15187"/>
                </a:lnTo>
                <a:lnTo>
                  <a:pt x="19313" y="15783"/>
                </a:lnTo>
                <a:lnTo>
                  <a:pt x="25258" y="16180"/>
                </a:lnTo>
                <a:lnTo>
                  <a:pt x="33031" y="16445"/>
                </a:lnTo>
                <a:lnTo>
                  <a:pt x="63781" y="16870"/>
                </a:lnTo>
                <a:lnTo>
                  <a:pt x="74906" y="15953"/>
                </a:lnTo>
                <a:lnTo>
                  <a:pt x="105047" y="12393"/>
                </a:lnTo>
                <a:lnTo>
                  <a:pt x="123371" y="11062"/>
                </a:lnTo>
                <a:lnTo>
                  <a:pt x="143208" y="10176"/>
                </a:lnTo>
                <a:lnTo>
                  <a:pt x="164052" y="9584"/>
                </a:lnTo>
                <a:lnTo>
                  <a:pt x="181758" y="8238"/>
                </a:lnTo>
                <a:lnTo>
                  <a:pt x="197372" y="6388"/>
                </a:lnTo>
                <a:lnTo>
                  <a:pt x="211592" y="4202"/>
                </a:lnTo>
                <a:lnTo>
                  <a:pt x="230596" y="2744"/>
                </a:lnTo>
                <a:lnTo>
                  <a:pt x="252791" y="1773"/>
                </a:lnTo>
                <a:lnTo>
                  <a:pt x="309519" y="693"/>
                </a:lnTo>
                <a:lnTo>
                  <a:pt x="442316" y="0"/>
                </a:lnTo>
                <a:lnTo>
                  <a:pt x="531495" y="84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72"/>
          <p:cNvSpPr/>
          <p:nvPr/>
        </p:nvSpPr>
        <p:spPr>
          <a:xfrm>
            <a:off x="2728912" y="3677602"/>
            <a:ext cx="24318" cy="282894"/>
          </a:xfrm>
          <a:custGeom>
            <a:avLst/>
            <a:gdLst/>
            <a:ahLst/>
            <a:cxnLst/>
            <a:rect l="0" t="0" r="0" b="0"/>
            <a:pathLst>
              <a:path w="24318" h="282894">
                <a:moveTo>
                  <a:pt x="0" y="0"/>
                </a:moveTo>
                <a:lnTo>
                  <a:pt x="0" y="9102"/>
                </a:lnTo>
                <a:lnTo>
                  <a:pt x="1905" y="14640"/>
                </a:lnTo>
                <a:lnTo>
                  <a:pt x="5080" y="21190"/>
                </a:lnTo>
                <a:lnTo>
                  <a:pt x="9102" y="28414"/>
                </a:lnTo>
                <a:lnTo>
                  <a:pt x="11783" y="35135"/>
                </a:lnTo>
                <a:lnTo>
                  <a:pt x="13570" y="41521"/>
                </a:lnTo>
                <a:lnTo>
                  <a:pt x="14762" y="47683"/>
                </a:lnTo>
                <a:lnTo>
                  <a:pt x="18626" y="77390"/>
                </a:lnTo>
                <a:lnTo>
                  <a:pt x="20990" y="97314"/>
                </a:lnTo>
                <a:lnTo>
                  <a:pt x="22565" y="115358"/>
                </a:lnTo>
                <a:lnTo>
                  <a:pt x="23616" y="132151"/>
                </a:lnTo>
                <a:lnTo>
                  <a:pt x="24317" y="148108"/>
                </a:lnTo>
                <a:lnTo>
                  <a:pt x="23831" y="164461"/>
                </a:lnTo>
                <a:lnTo>
                  <a:pt x="22555" y="181078"/>
                </a:lnTo>
                <a:lnTo>
                  <a:pt x="20751" y="197871"/>
                </a:lnTo>
                <a:lnTo>
                  <a:pt x="18597" y="211924"/>
                </a:lnTo>
                <a:lnTo>
                  <a:pt x="16208" y="224150"/>
                </a:lnTo>
                <a:lnTo>
                  <a:pt x="13663" y="235159"/>
                </a:lnTo>
                <a:lnTo>
                  <a:pt x="11966" y="243450"/>
                </a:lnTo>
                <a:lnTo>
                  <a:pt x="10835" y="249930"/>
                </a:lnTo>
                <a:lnTo>
                  <a:pt x="9020" y="262623"/>
                </a:lnTo>
                <a:lnTo>
                  <a:pt x="8771" y="266899"/>
                </a:lnTo>
                <a:lnTo>
                  <a:pt x="8572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3"/>
          <p:cNvSpPr/>
          <p:nvPr/>
        </p:nvSpPr>
        <p:spPr>
          <a:xfrm>
            <a:off x="6089332" y="3343275"/>
            <a:ext cx="33938" cy="34177"/>
          </a:xfrm>
          <a:custGeom>
            <a:avLst/>
            <a:gdLst/>
            <a:ahLst/>
            <a:cxnLst/>
            <a:rect l="0" t="0" r="0" b="0"/>
            <a:pathLst>
              <a:path w="33938" h="34177">
                <a:moveTo>
                  <a:pt x="25718" y="17145"/>
                </a:moveTo>
                <a:lnTo>
                  <a:pt x="33098" y="24526"/>
                </a:lnTo>
                <a:lnTo>
                  <a:pt x="33496" y="25875"/>
                </a:lnTo>
                <a:lnTo>
                  <a:pt x="33760" y="27728"/>
                </a:lnTo>
                <a:lnTo>
                  <a:pt x="33937" y="29915"/>
                </a:lnTo>
                <a:lnTo>
                  <a:pt x="33102" y="31373"/>
                </a:lnTo>
                <a:lnTo>
                  <a:pt x="31593" y="32345"/>
                </a:lnTo>
                <a:lnTo>
                  <a:pt x="29634" y="32993"/>
                </a:lnTo>
                <a:lnTo>
                  <a:pt x="27376" y="33425"/>
                </a:lnTo>
                <a:lnTo>
                  <a:pt x="24919" y="33713"/>
                </a:lnTo>
                <a:lnTo>
                  <a:pt x="18681" y="34176"/>
                </a:lnTo>
                <a:lnTo>
                  <a:pt x="18168" y="33261"/>
                </a:lnTo>
                <a:lnTo>
                  <a:pt x="17827" y="31699"/>
                </a:lnTo>
                <a:lnTo>
                  <a:pt x="17600" y="29705"/>
                </a:lnTo>
                <a:lnTo>
                  <a:pt x="17449" y="27423"/>
                </a:lnTo>
                <a:lnTo>
                  <a:pt x="17347" y="24950"/>
                </a:lnTo>
                <a:lnTo>
                  <a:pt x="17235" y="19661"/>
                </a:lnTo>
                <a:lnTo>
                  <a:pt x="17185" y="14135"/>
                </a:lnTo>
                <a:lnTo>
                  <a:pt x="18125" y="11328"/>
                </a:lnTo>
                <a:lnTo>
                  <a:pt x="19703" y="8505"/>
                </a:lnTo>
                <a:lnTo>
                  <a:pt x="24529" y="1680"/>
                </a:lnTo>
                <a:lnTo>
                  <a:pt x="25878" y="1120"/>
                </a:lnTo>
                <a:lnTo>
                  <a:pt x="27729" y="746"/>
                </a:lnTo>
                <a:lnTo>
                  <a:pt x="32995" y="147"/>
                </a:lnTo>
                <a:lnTo>
                  <a:pt x="32474" y="1051"/>
                </a:lnTo>
                <a:lnTo>
                  <a:pt x="31174" y="2605"/>
                </a:lnTo>
                <a:lnTo>
                  <a:pt x="29356" y="4594"/>
                </a:lnTo>
                <a:lnTo>
                  <a:pt x="27190" y="5920"/>
                </a:lnTo>
                <a:lnTo>
                  <a:pt x="24795" y="6804"/>
                </a:lnTo>
                <a:lnTo>
                  <a:pt x="22244" y="7394"/>
                </a:lnTo>
                <a:lnTo>
                  <a:pt x="18640" y="7786"/>
                </a:lnTo>
                <a:lnTo>
                  <a:pt x="14332" y="804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74"/>
          <p:cNvSpPr/>
          <p:nvPr/>
        </p:nvSpPr>
        <p:spPr>
          <a:xfrm>
            <a:off x="6312217" y="3043376"/>
            <a:ext cx="308203" cy="359907"/>
          </a:xfrm>
          <a:custGeom>
            <a:avLst/>
            <a:gdLst/>
            <a:ahLst/>
            <a:cxnLst/>
            <a:rect l="0" t="0" r="0" b="0"/>
            <a:pathLst>
              <a:path w="308203" h="359907">
                <a:moveTo>
                  <a:pt x="0" y="34151"/>
                </a:moveTo>
                <a:lnTo>
                  <a:pt x="18203" y="29600"/>
                </a:lnTo>
                <a:lnTo>
                  <a:pt x="25470" y="28259"/>
                </a:lnTo>
                <a:lnTo>
                  <a:pt x="32221" y="27366"/>
                </a:lnTo>
                <a:lnTo>
                  <a:pt x="38625" y="26770"/>
                </a:lnTo>
                <a:lnTo>
                  <a:pt x="44800" y="25420"/>
                </a:lnTo>
                <a:lnTo>
                  <a:pt x="50822" y="23568"/>
                </a:lnTo>
                <a:lnTo>
                  <a:pt x="56741" y="21381"/>
                </a:lnTo>
                <a:lnTo>
                  <a:pt x="63545" y="19923"/>
                </a:lnTo>
                <a:lnTo>
                  <a:pt x="70939" y="18950"/>
                </a:lnTo>
                <a:lnTo>
                  <a:pt x="78725" y="18302"/>
                </a:lnTo>
                <a:lnTo>
                  <a:pt x="86773" y="16918"/>
                </a:lnTo>
                <a:lnTo>
                  <a:pt x="94996" y="15042"/>
                </a:lnTo>
                <a:lnTo>
                  <a:pt x="133277" y="5188"/>
                </a:lnTo>
                <a:lnTo>
                  <a:pt x="143144" y="3413"/>
                </a:lnTo>
                <a:lnTo>
                  <a:pt x="152579" y="2229"/>
                </a:lnTo>
                <a:lnTo>
                  <a:pt x="161727" y="1439"/>
                </a:lnTo>
                <a:lnTo>
                  <a:pt x="173540" y="913"/>
                </a:lnTo>
                <a:lnTo>
                  <a:pt x="213662" y="173"/>
                </a:lnTo>
                <a:lnTo>
                  <a:pt x="231803" y="0"/>
                </a:lnTo>
                <a:lnTo>
                  <a:pt x="239308" y="906"/>
                </a:lnTo>
                <a:lnTo>
                  <a:pt x="246216" y="2463"/>
                </a:lnTo>
                <a:lnTo>
                  <a:pt x="252727" y="4453"/>
                </a:lnTo>
                <a:lnTo>
                  <a:pt x="258019" y="6732"/>
                </a:lnTo>
                <a:lnTo>
                  <a:pt x="266441" y="11805"/>
                </a:lnTo>
                <a:lnTo>
                  <a:pt x="275898" y="17234"/>
                </a:lnTo>
                <a:lnTo>
                  <a:pt x="281087" y="20016"/>
                </a:lnTo>
                <a:lnTo>
                  <a:pt x="289393" y="28186"/>
                </a:lnTo>
                <a:lnTo>
                  <a:pt x="295306" y="37215"/>
                </a:lnTo>
                <a:lnTo>
                  <a:pt x="297935" y="44403"/>
                </a:lnTo>
                <a:lnTo>
                  <a:pt x="301643" y="53313"/>
                </a:lnTo>
                <a:lnTo>
                  <a:pt x="303965" y="58355"/>
                </a:lnTo>
                <a:lnTo>
                  <a:pt x="305513" y="64575"/>
                </a:lnTo>
                <a:lnTo>
                  <a:pt x="306546" y="71579"/>
                </a:lnTo>
                <a:lnTo>
                  <a:pt x="307234" y="79105"/>
                </a:lnTo>
                <a:lnTo>
                  <a:pt x="307693" y="86028"/>
                </a:lnTo>
                <a:lnTo>
                  <a:pt x="307999" y="92548"/>
                </a:lnTo>
                <a:lnTo>
                  <a:pt x="308202" y="98800"/>
                </a:lnTo>
                <a:lnTo>
                  <a:pt x="307385" y="105825"/>
                </a:lnTo>
                <a:lnTo>
                  <a:pt x="305889" y="113366"/>
                </a:lnTo>
                <a:lnTo>
                  <a:pt x="303938" y="121251"/>
                </a:lnTo>
                <a:lnTo>
                  <a:pt x="301686" y="129365"/>
                </a:lnTo>
                <a:lnTo>
                  <a:pt x="296643" y="146001"/>
                </a:lnTo>
                <a:lnTo>
                  <a:pt x="292059" y="158248"/>
                </a:lnTo>
                <a:lnTo>
                  <a:pt x="279347" y="189635"/>
                </a:lnTo>
                <a:lnTo>
                  <a:pt x="271956" y="206387"/>
                </a:lnTo>
                <a:lnTo>
                  <a:pt x="256124" y="240241"/>
                </a:lnTo>
                <a:lnTo>
                  <a:pt x="247902" y="255364"/>
                </a:lnTo>
                <a:lnTo>
                  <a:pt x="239563" y="269257"/>
                </a:lnTo>
                <a:lnTo>
                  <a:pt x="231146" y="282328"/>
                </a:lnTo>
                <a:lnTo>
                  <a:pt x="223630" y="294852"/>
                </a:lnTo>
                <a:lnTo>
                  <a:pt x="216714" y="307012"/>
                </a:lnTo>
                <a:lnTo>
                  <a:pt x="200419" y="337249"/>
                </a:lnTo>
                <a:lnTo>
                  <a:pt x="196478" y="344801"/>
                </a:lnTo>
                <a:lnTo>
                  <a:pt x="192898" y="349836"/>
                </a:lnTo>
                <a:lnTo>
                  <a:pt x="189559" y="353193"/>
                </a:lnTo>
                <a:lnTo>
                  <a:pt x="186380" y="355431"/>
                </a:lnTo>
                <a:lnTo>
                  <a:pt x="180308" y="357917"/>
                </a:lnTo>
                <a:lnTo>
                  <a:pt x="162878" y="3599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75"/>
          <p:cNvSpPr/>
          <p:nvPr/>
        </p:nvSpPr>
        <p:spPr>
          <a:xfrm>
            <a:off x="2420302" y="2897505"/>
            <a:ext cx="840106" cy="454343"/>
          </a:xfrm>
          <a:custGeom>
            <a:avLst/>
            <a:gdLst/>
            <a:ahLst/>
            <a:cxnLst/>
            <a:rect l="0" t="0" r="0" b="0"/>
            <a:pathLst>
              <a:path w="840106" h="454343">
                <a:moveTo>
                  <a:pt x="0" y="454342"/>
                </a:moveTo>
                <a:lnTo>
                  <a:pt x="9102" y="440690"/>
                </a:lnTo>
                <a:lnTo>
                  <a:pt x="19313" y="427649"/>
                </a:lnTo>
                <a:lnTo>
                  <a:pt x="30491" y="418348"/>
                </a:lnTo>
                <a:lnTo>
                  <a:pt x="46889" y="405960"/>
                </a:lnTo>
                <a:lnTo>
                  <a:pt x="70052" y="387754"/>
                </a:lnTo>
                <a:lnTo>
                  <a:pt x="80991" y="379470"/>
                </a:lnTo>
                <a:lnTo>
                  <a:pt x="132515" y="341883"/>
                </a:lnTo>
                <a:lnTo>
                  <a:pt x="147398" y="332697"/>
                </a:lnTo>
                <a:lnTo>
                  <a:pt x="164940" y="322763"/>
                </a:lnTo>
                <a:lnTo>
                  <a:pt x="201894" y="302517"/>
                </a:lnTo>
                <a:lnTo>
                  <a:pt x="234193" y="283994"/>
                </a:lnTo>
                <a:lnTo>
                  <a:pt x="277123" y="261157"/>
                </a:lnTo>
                <a:lnTo>
                  <a:pt x="301906" y="248400"/>
                </a:lnTo>
                <a:lnTo>
                  <a:pt x="323191" y="237990"/>
                </a:lnTo>
                <a:lnTo>
                  <a:pt x="342143" y="229145"/>
                </a:lnTo>
                <a:lnTo>
                  <a:pt x="359541" y="221343"/>
                </a:lnTo>
                <a:lnTo>
                  <a:pt x="375901" y="213284"/>
                </a:lnTo>
                <a:lnTo>
                  <a:pt x="391571" y="205054"/>
                </a:lnTo>
                <a:lnTo>
                  <a:pt x="406780" y="196710"/>
                </a:lnTo>
                <a:lnTo>
                  <a:pt x="492258" y="156959"/>
                </a:lnTo>
                <a:lnTo>
                  <a:pt x="646869" y="88099"/>
                </a:lnTo>
                <a:lnTo>
                  <a:pt x="721837" y="55347"/>
                </a:lnTo>
                <a:lnTo>
                  <a:pt x="8401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76"/>
          <p:cNvSpPr/>
          <p:nvPr/>
        </p:nvSpPr>
        <p:spPr>
          <a:xfrm>
            <a:off x="3423284" y="3557587"/>
            <a:ext cx="651512" cy="317184"/>
          </a:xfrm>
          <a:custGeom>
            <a:avLst/>
            <a:gdLst/>
            <a:ahLst/>
            <a:cxnLst/>
            <a:rect l="0" t="0" r="0" b="0"/>
            <a:pathLst>
              <a:path w="651512" h="317184">
                <a:moveTo>
                  <a:pt x="0" y="317183"/>
                </a:moveTo>
                <a:lnTo>
                  <a:pt x="18203" y="312632"/>
                </a:lnTo>
                <a:lnTo>
                  <a:pt x="32221" y="307858"/>
                </a:lnTo>
                <a:lnTo>
                  <a:pt x="45753" y="302561"/>
                </a:lnTo>
                <a:lnTo>
                  <a:pt x="61292" y="297031"/>
                </a:lnTo>
                <a:lnTo>
                  <a:pt x="73247" y="291366"/>
                </a:lnTo>
                <a:lnTo>
                  <a:pt x="87884" y="283779"/>
                </a:lnTo>
                <a:lnTo>
                  <a:pt x="119070" y="267094"/>
                </a:lnTo>
                <a:lnTo>
                  <a:pt x="145630" y="253329"/>
                </a:lnTo>
                <a:lnTo>
                  <a:pt x="158047" y="246038"/>
                </a:lnTo>
                <a:lnTo>
                  <a:pt x="170135" y="238320"/>
                </a:lnTo>
                <a:lnTo>
                  <a:pt x="182003" y="230318"/>
                </a:lnTo>
                <a:lnTo>
                  <a:pt x="194678" y="223078"/>
                </a:lnTo>
                <a:lnTo>
                  <a:pt x="207891" y="216346"/>
                </a:lnTo>
                <a:lnTo>
                  <a:pt x="221461" y="209953"/>
                </a:lnTo>
                <a:lnTo>
                  <a:pt x="235271" y="202834"/>
                </a:lnTo>
                <a:lnTo>
                  <a:pt x="249240" y="195230"/>
                </a:lnTo>
                <a:lnTo>
                  <a:pt x="263316" y="187303"/>
                </a:lnTo>
                <a:lnTo>
                  <a:pt x="277461" y="180114"/>
                </a:lnTo>
                <a:lnTo>
                  <a:pt x="291654" y="173416"/>
                </a:lnTo>
                <a:lnTo>
                  <a:pt x="305879" y="167046"/>
                </a:lnTo>
                <a:lnTo>
                  <a:pt x="320125" y="159941"/>
                </a:lnTo>
                <a:lnTo>
                  <a:pt x="334384" y="152348"/>
                </a:lnTo>
                <a:lnTo>
                  <a:pt x="348653" y="144428"/>
                </a:lnTo>
                <a:lnTo>
                  <a:pt x="461653" y="86667"/>
                </a:lnTo>
                <a:lnTo>
                  <a:pt x="514424" y="60109"/>
                </a:lnTo>
                <a:lnTo>
                  <a:pt x="534402" y="50550"/>
                </a:lnTo>
                <a:lnTo>
                  <a:pt x="550578" y="43225"/>
                </a:lnTo>
                <a:lnTo>
                  <a:pt x="564220" y="37389"/>
                </a:lnTo>
                <a:lnTo>
                  <a:pt x="576172" y="32546"/>
                </a:lnTo>
                <a:lnTo>
                  <a:pt x="597072" y="24625"/>
                </a:lnTo>
                <a:lnTo>
                  <a:pt x="613345" y="15390"/>
                </a:lnTo>
                <a:lnTo>
                  <a:pt x="625976" y="6840"/>
                </a:lnTo>
                <a:lnTo>
                  <a:pt x="634764" y="3040"/>
                </a:lnTo>
                <a:lnTo>
                  <a:pt x="6515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77"/>
          <p:cNvSpPr/>
          <p:nvPr/>
        </p:nvSpPr>
        <p:spPr>
          <a:xfrm>
            <a:off x="3681003" y="4046220"/>
            <a:ext cx="307544" cy="505778"/>
          </a:xfrm>
          <a:custGeom>
            <a:avLst/>
            <a:gdLst/>
            <a:ahLst/>
            <a:cxnLst/>
            <a:rect l="0" t="0" r="0" b="0"/>
            <a:pathLst>
              <a:path w="307544" h="505778">
                <a:moveTo>
                  <a:pt x="128044" y="0"/>
                </a:moveTo>
                <a:lnTo>
                  <a:pt x="123493" y="4550"/>
                </a:lnTo>
                <a:lnTo>
                  <a:pt x="122152" y="6843"/>
                </a:lnTo>
                <a:lnTo>
                  <a:pt x="120663" y="11931"/>
                </a:lnTo>
                <a:lnTo>
                  <a:pt x="112381" y="22448"/>
                </a:lnTo>
                <a:lnTo>
                  <a:pt x="106172" y="29252"/>
                </a:lnTo>
                <a:lnTo>
                  <a:pt x="96733" y="41893"/>
                </a:lnTo>
                <a:lnTo>
                  <a:pt x="87458" y="56719"/>
                </a:lnTo>
                <a:lnTo>
                  <a:pt x="73811" y="79183"/>
                </a:lnTo>
                <a:lnTo>
                  <a:pt x="68076" y="88984"/>
                </a:lnTo>
                <a:lnTo>
                  <a:pt x="59164" y="104953"/>
                </a:lnTo>
                <a:lnTo>
                  <a:pt x="54502" y="115689"/>
                </a:lnTo>
                <a:lnTo>
                  <a:pt x="49488" y="128561"/>
                </a:lnTo>
                <a:lnTo>
                  <a:pt x="38838" y="157150"/>
                </a:lnTo>
                <a:lnTo>
                  <a:pt x="23084" y="198116"/>
                </a:lnTo>
                <a:lnTo>
                  <a:pt x="15355" y="219496"/>
                </a:lnTo>
                <a:lnTo>
                  <a:pt x="11961" y="228246"/>
                </a:lnTo>
                <a:lnTo>
                  <a:pt x="5649" y="243048"/>
                </a:lnTo>
                <a:lnTo>
                  <a:pt x="2209" y="258516"/>
                </a:lnTo>
                <a:lnTo>
                  <a:pt x="1292" y="266641"/>
                </a:lnTo>
                <a:lnTo>
                  <a:pt x="680" y="277773"/>
                </a:lnTo>
                <a:lnTo>
                  <a:pt x="0" y="305382"/>
                </a:lnTo>
                <a:lnTo>
                  <a:pt x="771" y="322650"/>
                </a:lnTo>
                <a:lnTo>
                  <a:pt x="2238" y="341783"/>
                </a:lnTo>
                <a:lnTo>
                  <a:pt x="4168" y="362158"/>
                </a:lnTo>
                <a:lnTo>
                  <a:pt x="6408" y="377646"/>
                </a:lnTo>
                <a:lnTo>
                  <a:pt x="8853" y="389876"/>
                </a:lnTo>
                <a:lnTo>
                  <a:pt x="11436" y="399934"/>
                </a:lnTo>
                <a:lnTo>
                  <a:pt x="15063" y="408546"/>
                </a:lnTo>
                <a:lnTo>
                  <a:pt x="24173" y="423193"/>
                </a:lnTo>
                <a:lnTo>
                  <a:pt x="32031" y="433513"/>
                </a:lnTo>
                <a:lnTo>
                  <a:pt x="35460" y="437598"/>
                </a:lnTo>
                <a:lnTo>
                  <a:pt x="44351" y="444678"/>
                </a:lnTo>
                <a:lnTo>
                  <a:pt x="49389" y="447900"/>
                </a:lnTo>
                <a:lnTo>
                  <a:pt x="54652" y="451000"/>
                </a:lnTo>
                <a:lnTo>
                  <a:pt x="60066" y="454019"/>
                </a:lnTo>
                <a:lnTo>
                  <a:pt x="65581" y="456984"/>
                </a:lnTo>
                <a:lnTo>
                  <a:pt x="71162" y="458961"/>
                </a:lnTo>
                <a:lnTo>
                  <a:pt x="76787" y="460279"/>
                </a:lnTo>
                <a:lnTo>
                  <a:pt x="82443" y="461157"/>
                </a:lnTo>
                <a:lnTo>
                  <a:pt x="88118" y="462696"/>
                </a:lnTo>
                <a:lnTo>
                  <a:pt x="93807" y="464674"/>
                </a:lnTo>
                <a:lnTo>
                  <a:pt x="99504" y="466945"/>
                </a:lnTo>
                <a:lnTo>
                  <a:pt x="106160" y="468459"/>
                </a:lnTo>
                <a:lnTo>
                  <a:pt x="113455" y="469469"/>
                </a:lnTo>
                <a:lnTo>
                  <a:pt x="121175" y="470141"/>
                </a:lnTo>
                <a:lnTo>
                  <a:pt x="129180" y="469638"/>
                </a:lnTo>
                <a:lnTo>
                  <a:pt x="137374" y="468349"/>
                </a:lnTo>
                <a:lnTo>
                  <a:pt x="145694" y="466538"/>
                </a:lnTo>
                <a:lnTo>
                  <a:pt x="154098" y="465330"/>
                </a:lnTo>
                <a:lnTo>
                  <a:pt x="162558" y="464525"/>
                </a:lnTo>
                <a:lnTo>
                  <a:pt x="171056" y="463988"/>
                </a:lnTo>
                <a:lnTo>
                  <a:pt x="178626" y="462678"/>
                </a:lnTo>
                <a:lnTo>
                  <a:pt x="185578" y="460852"/>
                </a:lnTo>
                <a:lnTo>
                  <a:pt x="192117" y="458682"/>
                </a:lnTo>
                <a:lnTo>
                  <a:pt x="212084" y="451191"/>
                </a:lnTo>
                <a:lnTo>
                  <a:pt x="224076" y="446527"/>
                </a:lnTo>
                <a:lnTo>
                  <a:pt x="233023" y="442464"/>
                </a:lnTo>
                <a:lnTo>
                  <a:pt x="239940" y="438803"/>
                </a:lnTo>
                <a:lnTo>
                  <a:pt x="245503" y="435411"/>
                </a:lnTo>
                <a:lnTo>
                  <a:pt x="266987" y="421533"/>
                </a:lnTo>
                <a:lnTo>
                  <a:pt x="273060" y="417230"/>
                </a:lnTo>
                <a:lnTo>
                  <a:pt x="282348" y="409908"/>
                </a:lnTo>
                <a:lnTo>
                  <a:pt x="289651" y="403478"/>
                </a:lnTo>
                <a:lnTo>
                  <a:pt x="299118" y="394504"/>
                </a:lnTo>
                <a:lnTo>
                  <a:pt x="302101" y="391590"/>
                </a:lnTo>
                <a:lnTo>
                  <a:pt x="304089" y="388695"/>
                </a:lnTo>
                <a:lnTo>
                  <a:pt x="306299" y="382938"/>
                </a:lnTo>
                <a:lnTo>
                  <a:pt x="307543" y="369791"/>
                </a:lnTo>
                <a:lnTo>
                  <a:pt x="306765" y="365590"/>
                </a:lnTo>
                <a:lnTo>
                  <a:pt x="303361" y="358382"/>
                </a:lnTo>
                <a:lnTo>
                  <a:pt x="301119" y="356079"/>
                </a:lnTo>
                <a:lnTo>
                  <a:pt x="298673" y="354543"/>
                </a:lnTo>
                <a:lnTo>
                  <a:pt x="296089" y="353519"/>
                </a:lnTo>
                <a:lnTo>
                  <a:pt x="287902" y="347528"/>
                </a:lnTo>
                <a:lnTo>
                  <a:pt x="279737" y="342417"/>
                </a:lnTo>
                <a:lnTo>
                  <a:pt x="274893" y="339720"/>
                </a:lnTo>
                <a:lnTo>
                  <a:pt x="269758" y="337923"/>
                </a:lnTo>
                <a:lnTo>
                  <a:pt x="264430" y="336724"/>
                </a:lnTo>
                <a:lnTo>
                  <a:pt x="258973" y="335925"/>
                </a:lnTo>
                <a:lnTo>
                  <a:pt x="253430" y="335392"/>
                </a:lnTo>
                <a:lnTo>
                  <a:pt x="247830" y="335037"/>
                </a:lnTo>
                <a:lnTo>
                  <a:pt x="242191" y="334800"/>
                </a:lnTo>
                <a:lnTo>
                  <a:pt x="236527" y="335595"/>
                </a:lnTo>
                <a:lnTo>
                  <a:pt x="230846" y="337078"/>
                </a:lnTo>
                <a:lnTo>
                  <a:pt x="225154" y="339018"/>
                </a:lnTo>
                <a:lnTo>
                  <a:pt x="216289" y="341174"/>
                </a:lnTo>
                <a:lnTo>
                  <a:pt x="208221" y="343085"/>
                </a:lnTo>
                <a:lnTo>
                  <a:pt x="203403" y="344929"/>
                </a:lnTo>
                <a:lnTo>
                  <a:pt x="198286" y="347109"/>
                </a:lnTo>
                <a:lnTo>
                  <a:pt x="187520" y="352073"/>
                </a:lnTo>
                <a:lnTo>
                  <a:pt x="181982" y="354731"/>
                </a:lnTo>
                <a:lnTo>
                  <a:pt x="176385" y="358407"/>
                </a:lnTo>
                <a:lnTo>
                  <a:pt x="170749" y="362763"/>
                </a:lnTo>
                <a:lnTo>
                  <a:pt x="165087" y="367572"/>
                </a:lnTo>
                <a:lnTo>
                  <a:pt x="156255" y="375455"/>
                </a:lnTo>
                <a:lnTo>
                  <a:pt x="149155" y="383086"/>
                </a:lnTo>
                <a:lnTo>
                  <a:pt x="142824" y="392828"/>
                </a:lnTo>
                <a:lnTo>
                  <a:pt x="129354" y="413573"/>
                </a:lnTo>
                <a:lnTo>
                  <a:pt x="125108" y="421448"/>
                </a:lnTo>
                <a:lnTo>
                  <a:pt x="121324" y="429555"/>
                </a:lnTo>
                <a:lnTo>
                  <a:pt x="117849" y="437818"/>
                </a:lnTo>
                <a:lnTo>
                  <a:pt x="115532" y="446184"/>
                </a:lnTo>
                <a:lnTo>
                  <a:pt x="113988" y="454618"/>
                </a:lnTo>
                <a:lnTo>
                  <a:pt x="112272" y="469705"/>
                </a:lnTo>
                <a:lnTo>
                  <a:pt x="111509" y="479585"/>
                </a:lnTo>
                <a:lnTo>
                  <a:pt x="112258" y="483553"/>
                </a:lnTo>
                <a:lnTo>
                  <a:pt x="117765" y="496766"/>
                </a:lnTo>
                <a:lnTo>
                  <a:pt x="118334" y="499770"/>
                </a:lnTo>
                <a:lnTo>
                  <a:pt x="119666" y="501772"/>
                </a:lnTo>
                <a:lnTo>
                  <a:pt x="121506" y="503107"/>
                </a:lnTo>
                <a:lnTo>
                  <a:pt x="126091" y="504590"/>
                </a:lnTo>
                <a:lnTo>
                  <a:pt x="128647" y="504986"/>
                </a:lnTo>
                <a:lnTo>
                  <a:pt x="153761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78"/>
          <p:cNvSpPr/>
          <p:nvPr/>
        </p:nvSpPr>
        <p:spPr>
          <a:xfrm>
            <a:off x="4289107" y="4217670"/>
            <a:ext cx="300039" cy="282893"/>
          </a:xfrm>
          <a:custGeom>
            <a:avLst/>
            <a:gdLst/>
            <a:ahLst/>
            <a:cxnLst/>
            <a:rect l="0" t="0" r="0" b="0"/>
            <a:pathLst>
              <a:path w="300039" h="282893">
                <a:moveTo>
                  <a:pt x="0" y="0"/>
                </a:moveTo>
                <a:lnTo>
                  <a:pt x="93436" y="93436"/>
                </a:lnTo>
                <a:lnTo>
                  <a:pt x="103248" y="104201"/>
                </a:lnTo>
                <a:lnTo>
                  <a:pt x="110743" y="113282"/>
                </a:lnTo>
                <a:lnTo>
                  <a:pt x="116691" y="121241"/>
                </a:lnTo>
                <a:lnTo>
                  <a:pt x="123514" y="127500"/>
                </a:lnTo>
                <a:lnTo>
                  <a:pt x="130920" y="132625"/>
                </a:lnTo>
                <a:lnTo>
                  <a:pt x="138715" y="136994"/>
                </a:lnTo>
                <a:lnTo>
                  <a:pt x="149627" y="145622"/>
                </a:lnTo>
                <a:lnTo>
                  <a:pt x="162617" y="157089"/>
                </a:lnTo>
                <a:lnTo>
                  <a:pt x="176991" y="170448"/>
                </a:lnTo>
                <a:lnTo>
                  <a:pt x="190384" y="182212"/>
                </a:lnTo>
                <a:lnTo>
                  <a:pt x="203123" y="192912"/>
                </a:lnTo>
                <a:lnTo>
                  <a:pt x="224579" y="210516"/>
                </a:lnTo>
                <a:lnTo>
                  <a:pt x="237291" y="221515"/>
                </a:lnTo>
                <a:lnTo>
                  <a:pt x="242966" y="226734"/>
                </a:lnTo>
                <a:lnTo>
                  <a:pt x="259104" y="242229"/>
                </a:lnTo>
                <a:lnTo>
                  <a:pt x="281230" y="264120"/>
                </a:lnTo>
                <a:lnTo>
                  <a:pt x="286916" y="272327"/>
                </a:lnTo>
                <a:lnTo>
                  <a:pt x="288432" y="275849"/>
                </a:lnTo>
                <a:lnTo>
                  <a:pt x="290396" y="278196"/>
                </a:lnTo>
                <a:lnTo>
                  <a:pt x="292657" y="279762"/>
                </a:lnTo>
                <a:lnTo>
                  <a:pt x="300038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79"/>
          <p:cNvSpPr/>
          <p:nvPr/>
        </p:nvSpPr>
        <p:spPr>
          <a:xfrm>
            <a:off x="4280534" y="4217670"/>
            <a:ext cx="274321" cy="290060"/>
          </a:xfrm>
          <a:custGeom>
            <a:avLst/>
            <a:gdLst/>
            <a:ahLst/>
            <a:cxnLst/>
            <a:rect l="0" t="0" r="0" b="0"/>
            <a:pathLst>
              <a:path w="274321" h="290060">
                <a:moveTo>
                  <a:pt x="274320" y="0"/>
                </a:moveTo>
                <a:lnTo>
                  <a:pt x="260668" y="9101"/>
                </a:lnTo>
                <a:lnTo>
                  <a:pt x="255694" y="13688"/>
                </a:lnTo>
                <a:lnTo>
                  <a:pt x="251425" y="18650"/>
                </a:lnTo>
                <a:lnTo>
                  <a:pt x="219527" y="63056"/>
                </a:lnTo>
                <a:lnTo>
                  <a:pt x="207312" y="79185"/>
                </a:lnTo>
                <a:lnTo>
                  <a:pt x="181039" y="112346"/>
                </a:lnTo>
                <a:lnTo>
                  <a:pt x="128224" y="177343"/>
                </a:lnTo>
                <a:lnTo>
                  <a:pt x="118821" y="189666"/>
                </a:lnTo>
                <a:lnTo>
                  <a:pt x="110647" y="200739"/>
                </a:lnTo>
                <a:lnTo>
                  <a:pt x="103292" y="210026"/>
                </a:lnTo>
                <a:lnTo>
                  <a:pt x="96484" y="218122"/>
                </a:lnTo>
                <a:lnTo>
                  <a:pt x="90041" y="225425"/>
                </a:lnTo>
                <a:lnTo>
                  <a:pt x="83840" y="233150"/>
                </a:lnTo>
                <a:lnTo>
                  <a:pt x="77801" y="241159"/>
                </a:lnTo>
                <a:lnTo>
                  <a:pt x="71870" y="249355"/>
                </a:lnTo>
                <a:lnTo>
                  <a:pt x="66011" y="255771"/>
                </a:lnTo>
                <a:lnTo>
                  <a:pt x="60200" y="261001"/>
                </a:lnTo>
                <a:lnTo>
                  <a:pt x="54421" y="265441"/>
                </a:lnTo>
                <a:lnTo>
                  <a:pt x="48663" y="270306"/>
                </a:lnTo>
                <a:lnTo>
                  <a:pt x="42920" y="275453"/>
                </a:lnTo>
                <a:lnTo>
                  <a:pt x="37186" y="280790"/>
                </a:lnTo>
                <a:lnTo>
                  <a:pt x="31458" y="284349"/>
                </a:lnTo>
                <a:lnTo>
                  <a:pt x="25735" y="286720"/>
                </a:lnTo>
                <a:lnTo>
                  <a:pt x="20014" y="288302"/>
                </a:lnTo>
                <a:lnTo>
                  <a:pt x="15248" y="289356"/>
                </a:lnTo>
                <a:lnTo>
                  <a:pt x="11118" y="290059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80"/>
          <p:cNvSpPr/>
          <p:nvPr/>
        </p:nvSpPr>
        <p:spPr>
          <a:xfrm>
            <a:off x="4872037" y="4200525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13652" y="12594"/>
                </a:lnTo>
                <a:lnTo>
                  <a:pt x="19579" y="11253"/>
                </a:lnTo>
                <a:lnTo>
                  <a:pt x="25435" y="10360"/>
                </a:lnTo>
                <a:lnTo>
                  <a:pt x="31244" y="9764"/>
                </a:lnTo>
                <a:lnTo>
                  <a:pt x="37022" y="9367"/>
                </a:lnTo>
                <a:lnTo>
                  <a:pt x="42779" y="9102"/>
                </a:lnTo>
                <a:lnTo>
                  <a:pt x="48522" y="8925"/>
                </a:lnTo>
                <a:lnTo>
                  <a:pt x="106663" y="8677"/>
                </a:lnTo>
                <a:lnTo>
                  <a:pt x="133974" y="7689"/>
                </a:lnTo>
                <a:lnTo>
                  <a:pt x="239613" y="1801"/>
                </a:lnTo>
                <a:lnTo>
                  <a:pt x="281182" y="53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81"/>
          <p:cNvSpPr/>
          <p:nvPr/>
        </p:nvSpPr>
        <p:spPr>
          <a:xfrm>
            <a:off x="4846320" y="4329112"/>
            <a:ext cx="394335" cy="34291"/>
          </a:xfrm>
          <a:custGeom>
            <a:avLst/>
            <a:gdLst/>
            <a:ahLst/>
            <a:cxnLst/>
            <a:rect l="0" t="0" r="0" b="0"/>
            <a:pathLst>
              <a:path w="394335" h="34291">
                <a:moveTo>
                  <a:pt x="0" y="0"/>
                </a:moveTo>
                <a:lnTo>
                  <a:pt x="4550" y="4551"/>
                </a:lnTo>
                <a:lnTo>
                  <a:pt x="7796" y="5892"/>
                </a:lnTo>
                <a:lnTo>
                  <a:pt x="11865" y="6785"/>
                </a:lnTo>
                <a:lnTo>
                  <a:pt x="16482" y="7381"/>
                </a:lnTo>
                <a:lnTo>
                  <a:pt x="24323" y="7778"/>
                </a:lnTo>
                <a:lnTo>
                  <a:pt x="45735" y="8219"/>
                </a:lnTo>
                <a:lnTo>
                  <a:pt x="56207" y="9290"/>
                </a:lnTo>
                <a:lnTo>
                  <a:pt x="66047" y="10956"/>
                </a:lnTo>
                <a:lnTo>
                  <a:pt x="75464" y="13019"/>
                </a:lnTo>
                <a:lnTo>
                  <a:pt x="97934" y="14394"/>
                </a:lnTo>
                <a:lnTo>
                  <a:pt x="199303" y="17283"/>
                </a:lnTo>
                <a:lnTo>
                  <a:pt x="230024" y="19142"/>
                </a:lnTo>
                <a:lnTo>
                  <a:pt x="281303" y="22795"/>
                </a:lnTo>
                <a:lnTo>
                  <a:pt x="313618" y="24419"/>
                </a:lnTo>
                <a:lnTo>
                  <a:pt x="337506" y="25140"/>
                </a:lnTo>
                <a:lnTo>
                  <a:pt x="394334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82"/>
          <p:cNvSpPr/>
          <p:nvPr/>
        </p:nvSpPr>
        <p:spPr>
          <a:xfrm>
            <a:off x="5489654" y="3960495"/>
            <a:ext cx="291069" cy="214151"/>
          </a:xfrm>
          <a:custGeom>
            <a:avLst/>
            <a:gdLst/>
            <a:ahLst/>
            <a:cxnLst/>
            <a:rect l="0" t="0" r="0" b="0"/>
            <a:pathLst>
              <a:path w="291069" h="214151">
                <a:moveTo>
                  <a:pt x="68183" y="0"/>
                </a:moveTo>
                <a:lnTo>
                  <a:pt x="63633" y="4550"/>
                </a:lnTo>
                <a:lnTo>
                  <a:pt x="62291" y="6843"/>
                </a:lnTo>
                <a:lnTo>
                  <a:pt x="60802" y="11931"/>
                </a:lnTo>
                <a:lnTo>
                  <a:pt x="60405" y="15574"/>
                </a:lnTo>
                <a:lnTo>
                  <a:pt x="60140" y="19908"/>
                </a:lnTo>
                <a:lnTo>
                  <a:pt x="59964" y="24702"/>
                </a:lnTo>
                <a:lnTo>
                  <a:pt x="57941" y="34565"/>
                </a:lnTo>
                <a:lnTo>
                  <a:pt x="54687" y="47808"/>
                </a:lnTo>
                <a:lnTo>
                  <a:pt x="50614" y="63305"/>
                </a:lnTo>
                <a:lnTo>
                  <a:pt x="43547" y="88143"/>
                </a:lnTo>
                <a:lnTo>
                  <a:pt x="34214" y="118191"/>
                </a:lnTo>
                <a:lnTo>
                  <a:pt x="31249" y="127371"/>
                </a:lnTo>
                <a:lnTo>
                  <a:pt x="28321" y="135397"/>
                </a:lnTo>
                <a:lnTo>
                  <a:pt x="25416" y="142652"/>
                </a:lnTo>
                <a:lnTo>
                  <a:pt x="22526" y="149394"/>
                </a:lnTo>
                <a:lnTo>
                  <a:pt x="16776" y="161964"/>
                </a:lnTo>
                <a:lnTo>
                  <a:pt x="13910" y="167984"/>
                </a:lnTo>
                <a:lnTo>
                  <a:pt x="11998" y="173902"/>
                </a:lnTo>
                <a:lnTo>
                  <a:pt x="10724" y="179752"/>
                </a:lnTo>
                <a:lnTo>
                  <a:pt x="9875" y="185557"/>
                </a:lnTo>
                <a:lnTo>
                  <a:pt x="8356" y="190379"/>
                </a:lnTo>
                <a:lnTo>
                  <a:pt x="6391" y="194547"/>
                </a:lnTo>
                <a:lnTo>
                  <a:pt x="4128" y="198278"/>
                </a:lnTo>
                <a:lnTo>
                  <a:pt x="1614" y="204963"/>
                </a:lnTo>
                <a:lnTo>
                  <a:pt x="0" y="212465"/>
                </a:lnTo>
                <a:lnTo>
                  <a:pt x="820" y="213081"/>
                </a:lnTo>
                <a:lnTo>
                  <a:pt x="4272" y="213765"/>
                </a:lnTo>
                <a:lnTo>
                  <a:pt x="11570" y="214150"/>
                </a:lnTo>
                <a:lnTo>
                  <a:pt x="14249" y="213252"/>
                </a:lnTo>
                <a:lnTo>
                  <a:pt x="19764" y="209713"/>
                </a:lnTo>
                <a:lnTo>
                  <a:pt x="26379" y="207436"/>
                </a:lnTo>
                <a:lnTo>
                  <a:pt x="35551" y="204966"/>
                </a:lnTo>
                <a:lnTo>
                  <a:pt x="46429" y="202366"/>
                </a:lnTo>
                <a:lnTo>
                  <a:pt x="54633" y="199681"/>
                </a:lnTo>
                <a:lnTo>
                  <a:pt x="61055" y="196938"/>
                </a:lnTo>
                <a:lnTo>
                  <a:pt x="66288" y="194157"/>
                </a:lnTo>
                <a:lnTo>
                  <a:pt x="72635" y="191350"/>
                </a:lnTo>
                <a:lnTo>
                  <a:pt x="79723" y="188527"/>
                </a:lnTo>
                <a:lnTo>
                  <a:pt x="87306" y="185692"/>
                </a:lnTo>
                <a:lnTo>
                  <a:pt x="99030" y="183802"/>
                </a:lnTo>
                <a:lnTo>
                  <a:pt x="113512" y="182542"/>
                </a:lnTo>
                <a:lnTo>
                  <a:pt x="129835" y="181702"/>
                </a:lnTo>
                <a:lnTo>
                  <a:pt x="160672" y="180769"/>
                </a:lnTo>
                <a:lnTo>
                  <a:pt x="219273" y="180170"/>
                </a:lnTo>
                <a:lnTo>
                  <a:pt x="230822" y="181073"/>
                </a:lnTo>
                <a:lnTo>
                  <a:pt x="240427" y="182628"/>
                </a:lnTo>
                <a:lnTo>
                  <a:pt x="248735" y="184617"/>
                </a:lnTo>
                <a:lnTo>
                  <a:pt x="257131" y="185942"/>
                </a:lnTo>
                <a:lnTo>
                  <a:pt x="265586" y="186827"/>
                </a:lnTo>
                <a:lnTo>
                  <a:pt x="29106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83"/>
          <p:cNvSpPr/>
          <p:nvPr/>
        </p:nvSpPr>
        <p:spPr>
          <a:xfrm>
            <a:off x="5724348" y="3960495"/>
            <a:ext cx="22085" cy="480060"/>
          </a:xfrm>
          <a:custGeom>
            <a:avLst/>
            <a:gdLst/>
            <a:ahLst/>
            <a:cxnLst/>
            <a:rect l="0" t="0" r="0" b="0"/>
            <a:pathLst>
              <a:path w="22085" h="480060">
                <a:moveTo>
                  <a:pt x="4939" y="0"/>
                </a:moveTo>
                <a:lnTo>
                  <a:pt x="389" y="18203"/>
                </a:lnTo>
                <a:lnTo>
                  <a:pt x="0" y="25470"/>
                </a:lnTo>
                <a:lnTo>
                  <a:pt x="694" y="32220"/>
                </a:lnTo>
                <a:lnTo>
                  <a:pt x="2109" y="38625"/>
                </a:lnTo>
                <a:lnTo>
                  <a:pt x="3052" y="47657"/>
                </a:lnTo>
                <a:lnTo>
                  <a:pt x="3681" y="58441"/>
                </a:lnTo>
                <a:lnTo>
                  <a:pt x="4101" y="70393"/>
                </a:lnTo>
                <a:lnTo>
                  <a:pt x="7107" y="109073"/>
                </a:lnTo>
                <a:lnTo>
                  <a:pt x="9241" y="132723"/>
                </a:lnTo>
                <a:lnTo>
                  <a:pt x="14154" y="176780"/>
                </a:lnTo>
                <a:lnTo>
                  <a:pt x="16797" y="197863"/>
                </a:lnTo>
                <a:lnTo>
                  <a:pt x="18559" y="222396"/>
                </a:lnTo>
                <a:lnTo>
                  <a:pt x="19734" y="249229"/>
                </a:lnTo>
                <a:lnTo>
                  <a:pt x="20518" y="277595"/>
                </a:lnTo>
                <a:lnTo>
                  <a:pt x="20087" y="307936"/>
                </a:lnTo>
                <a:lnTo>
                  <a:pt x="18848" y="339593"/>
                </a:lnTo>
                <a:lnTo>
                  <a:pt x="14566" y="422468"/>
                </a:lnTo>
                <a:lnTo>
                  <a:pt x="13980" y="440493"/>
                </a:lnTo>
                <a:lnTo>
                  <a:pt x="13824" y="447967"/>
                </a:lnTo>
                <a:lnTo>
                  <a:pt x="14673" y="453902"/>
                </a:lnTo>
                <a:lnTo>
                  <a:pt x="16190" y="458811"/>
                </a:lnTo>
                <a:lnTo>
                  <a:pt x="22084" y="480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84"/>
          <p:cNvSpPr/>
          <p:nvPr/>
        </p:nvSpPr>
        <p:spPr>
          <a:xfrm>
            <a:off x="5875020" y="3977687"/>
            <a:ext cx="437198" cy="377096"/>
          </a:xfrm>
          <a:custGeom>
            <a:avLst/>
            <a:gdLst/>
            <a:ahLst/>
            <a:cxnLst/>
            <a:rect l="0" t="0" r="0" b="0"/>
            <a:pathLst>
              <a:path w="437198" h="377096">
                <a:moveTo>
                  <a:pt x="0" y="68533"/>
                </a:moveTo>
                <a:lnTo>
                  <a:pt x="4550" y="54880"/>
                </a:lnTo>
                <a:lnTo>
                  <a:pt x="7796" y="49906"/>
                </a:lnTo>
                <a:lnTo>
                  <a:pt x="16482" y="41839"/>
                </a:lnTo>
                <a:lnTo>
                  <a:pt x="29233" y="32539"/>
                </a:lnTo>
                <a:lnTo>
                  <a:pt x="36633" y="27392"/>
                </a:lnTo>
                <a:lnTo>
                  <a:pt x="49936" y="19133"/>
                </a:lnTo>
                <a:lnTo>
                  <a:pt x="63151" y="12287"/>
                </a:lnTo>
                <a:lnTo>
                  <a:pt x="70675" y="9128"/>
                </a:lnTo>
                <a:lnTo>
                  <a:pt x="78549" y="6070"/>
                </a:lnTo>
                <a:lnTo>
                  <a:pt x="85704" y="4031"/>
                </a:lnTo>
                <a:lnTo>
                  <a:pt x="98733" y="1765"/>
                </a:lnTo>
                <a:lnTo>
                  <a:pt x="110874" y="758"/>
                </a:lnTo>
                <a:lnTo>
                  <a:pt x="122620" y="311"/>
                </a:lnTo>
                <a:lnTo>
                  <a:pt x="139942" y="58"/>
                </a:lnTo>
                <a:lnTo>
                  <a:pt x="151414" y="0"/>
                </a:lnTo>
                <a:lnTo>
                  <a:pt x="162863" y="2513"/>
                </a:lnTo>
                <a:lnTo>
                  <a:pt x="173348" y="6806"/>
                </a:lnTo>
                <a:lnTo>
                  <a:pt x="181183" y="11888"/>
                </a:lnTo>
                <a:lnTo>
                  <a:pt x="183654" y="15530"/>
                </a:lnTo>
                <a:lnTo>
                  <a:pt x="186399" y="24656"/>
                </a:lnTo>
                <a:lnTo>
                  <a:pt x="187130" y="30709"/>
                </a:lnTo>
                <a:lnTo>
                  <a:pt x="187619" y="37602"/>
                </a:lnTo>
                <a:lnTo>
                  <a:pt x="187944" y="45055"/>
                </a:lnTo>
                <a:lnTo>
                  <a:pt x="188306" y="60956"/>
                </a:lnTo>
                <a:lnTo>
                  <a:pt x="188402" y="69196"/>
                </a:lnTo>
                <a:lnTo>
                  <a:pt x="187513" y="77548"/>
                </a:lnTo>
                <a:lnTo>
                  <a:pt x="185969" y="85973"/>
                </a:lnTo>
                <a:lnTo>
                  <a:pt x="183986" y="94447"/>
                </a:lnTo>
                <a:lnTo>
                  <a:pt x="177902" y="109621"/>
                </a:lnTo>
                <a:lnTo>
                  <a:pt x="169084" y="129262"/>
                </a:lnTo>
                <a:lnTo>
                  <a:pt x="134364" y="201920"/>
                </a:lnTo>
                <a:lnTo>
                  <a:pt x="110614" y="249977"/>
                </a:lnTo>
                <a:lnTo>
                  <a:pt x="103270" y="262838"/>
                </a:lnTo>
                <a:lnTo>
                  <a:pt x="96469" y="273317"/>
                </a:lnTo>
                <a:lnTo>
                  <a:pt x="90030" y="282208"/>
                </a:lnTo>
                <a:lnTo>
                  <a:pt x="84785" y="293851"/>
                </a:lnTo>
                <a:lnTo>
                  <a:pt x="80336" y="307327"/>
                </a:lnTo>
                <a:lnTo>
                  <a:pt x="76417" y="322026"/>
                </a:lnTo>
                <a:lnTo>
                  <a:pt x="73804" y="334683"/>
                </a:lnTo>
                <a:lnTo>
                  <a:pt x="72063" y="345979"/>
                </a:lnTo>
                <a:lnTo>
                  <a:pt x="69267" y="370987"/>
                </a:lnTo>
                <a:lnTo>
                  <a:pt x="69991" y="373039"/>
                </a:lnTo>
                <a:lnTo>
                  <a:pt x="71425" y="374407"/>
                </a:lnTo>
                <a:lnTo>
                  <a:pt x="73335" y="375319"/>
                </a:lnTo>
                <a:lnTo>
                  <a:pt x="77996" y="376332"/>
                </a:lnTo>
                <a:lnTo>
                  <a:pt x="91054" y="376903"/>
                </a:lnTo>
                <a:lnTo>
                  <a:pt x="116516" y="377095"/>
                </a:lnTo>
                <a:lnTo>
                  <a:pt x="125303" y="375206"/>
                </a:lnTo>
                <a:lnTo>
                  <a:pt x="135923" y="372042"/>
                </a:lnTo>
                <a:lnTo>
                  <a:pt x="147765" y="368027"/>
                </a:lnTo>
                <a:lnTo>
                  <a:pt x="161375" y="364398"/>
                </a:lnTo>
                <a:lnTo>
                  <a:pt x="176163" y="361026"/>
                </a:lnTo>
                <a:lnTo>
                  <a:pt x="191737" y="357826"/>
                </a:lnTo>
                <a:lnTo>
                  <a:pt x="247141" y="344110"/>
                </a:lnTo>
                <a:lnTo>
                  <a:pt x="281918" y="335118"/>
                </a:lnTo>
                <a:lnTo>
                  <a:pt x="307008" y="329124"/>
                </a:lnTo>
                <a:lnTo>
                  <a:pt x="325639" y="325128"/>
                </a:lnTo>
                <a:lnTo>
                  <a:pt x="339965" y="322464"/>
                </a:lnTo>
                <a:lnTo>
                  <a:pt x="352373" y="320687"/>
                </a:lnTo>
                <a:lnTo>
                  <a:pt x="363503" y="319503"/>
                </a:lnTo>
                <a:lnTo>
                  <a:pt x="373780" y="318714"/>
                </a:lnTo>
                <a:lnTo>
                  <a:pt x="384441" y="318187"/>
                </a:lnTo>
                <a:lnTo>
                  <a:pt x="395360" y="317837"/>
                </a:lnTo>
                <a:lnTo>
                  <a:pt x="437197" y="317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85"/>
          <p:cNvSpPr/>
          <p:nvPr/>
        </p:nvSpPr>
        <p:spPr>
          <a:xfrm>
            <a:off x="3509009" y="4658757"/>
            <a:ext cx="780099" cy="21829"/>
          </a:xfrm>
          <a:custGeom>
            <a:avLst/>
            <a:gdLst/>
            <a:ahLst/>
            <a:cxnLst/>
            <a:rect l="0" t="0" r="0" b="0"/>
            <a:pathLst>
              <a:path w="780099" h="21829">
                <a:moveTo>
                  <a:pt x="0" y="21828"/>
                </a:moveTo>
                <a:lnTo>
                  <a:pt x="31857" y="21828"/>
                </a:lnTo>
                <a:lnTo>
                  <a:pt x="47908" y="20875"/>
                </a:lnTo>
                <a:lnTo>
                  <a:pt x="65276" y="19288"/>
                </a:lnTo>
                <a:lnTo>
                  <a:pt x="83523" y="17277"/>
                </a:lnTo>
                <a:lnTo>
                  <a:pt x="99497" y="15936"/>
                </a:lnTo>
                <a:lnTo>
                  <a:pt x="113957" y="15042"/>
                </a:lnTo>
                <a:lnTo>
                  <a:pt x="127406" y="14446"/>
                </a:lnTo>
                <a:lnTo>
                  <a:pt x="140182" y="13097"/>
                </a:lnTo>
                <a:lnTo>
                  <a:pt x="152510" y="11245"/>
                </a:lnTo>
                <a:lnTo>
                  <a:pt x="164539" y="9057"/>
                </a:lnTo>
                <a:lnTo>
                  <a:pt x="182082" y="7599"/>
                </a:lnTo>
                <a:lnTo>
                  <a:pt x="203304" y="6627"/>
                </a:lnTo>
                <a:lnTo>
                  <a:pt x="226976" y="5979"/>
                </a:lnTo>
                <a:lnTo>
                  <a:pt x="253235" y="4594"/>
                </a:lnTo>
                <a:lnTo>
                  <a:pt x="310351" y="516"/>
                </a:lnTo>
                <a:lnTo>
                  <a:pt x="345014" y="0"/>
                </a:lnTo>
                <a:lnTo>
                  <a:pt x="383362" y="608"/>
                </a:lnTo>
                <a:lnTo>
                  <a:pt x="482207" y="3475"/>
                </a:lnTo>
                <a:lnTo>
                  <a:pt x="558272" y="4444"/>
                </a:lnTo>
                <a:lnTo>
                  <a:pt x="579826" y="5476"/>
                </a:lnTo>
                <a:lnTo>
                  <a:pt x="653554" y="10527"/>
                </a:lnTo>
                <a:lnTo>
                  <a:pt x="687979" y="12043"/>
                </a:lnTo>
                <a:lnTo>
                  <a:pt x="724229" y="12896"/>
                </a:lnTo>
                <a:lnTo>
                  <a:pt x="780098" y="132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6"/>
          <p:cNvSpPr/>
          <p:nvPr/>
        </p:nvSpPr>
        <p:spPr>
          <a:xfrm>
            <a:off x="3737661" y="4749165"/>
            <a:ext cx="251147" cy="377190"/>
          </a:xfrm>
          <a:custGeom>
            <a:avLst/>
            <a:gdLst/>
            <a:ahLst/>
            <a:cxnLst/>
            <a:rect l="0" t="0" r="0" b="0"/>
            <a:pathLst>
              <a:path w="251147" h="377190">
                <a:moveTo>
                  <a:pt x="114248" y="0"/>
                </a:moveTo>
                <a:lnTo>
                  <a:pt x="91494" y="0"/>
                </a:lnTo>
                <a:lnTo>
                  <a:pt x="83839" y="952"/>
                </a:lnTo>
                <a:lnTo>
                  <a:pt x="77783" y="2540"/>
                </a:lnTo>
                <a:lnTo>
                  <a:pt x="65771" y="7381"/>
                </a:lnTo>
                <a:lnTo>
                  <a:pt x="59139" y="12770"/>
                </a:lnTo>
                <a:lnTo>
                  <a:pt x="53878" y="22820"/>
                </a:lnTo>
                <a:lnTo>
                  <a:pt x="51141" y="29501"/>
                </a:lnTo>
                <a:lnTo>
                  <a:pt x="48365" y="36812"/>
                </a:lnTo>
                <a:lnTo>
                  <a:pt x="38953" y="62660"/>
                </a:lnTo>
                <a:lnTo>
                  <a:pt x="29666" y="86586"/>
                </a:lnTo>
                <a:lnTo>
                  <a:pt x="19189" y="115635"/>
                </a:lnTo>
                <a:lnTo>
                  <a:pt x="13728" y="131382"/>
                </a:lnTo>
                <a:lnTo>
                  <a:pt x="9135" y="146643"/>
                </a:lnTo>
                <a:lnTo>
                  <a:pt x="5120" y="161579"/>
                </a:lnTo>
                <a:lnTo>
                  <a:pt x="1491" y="176299"/>
                </a:lnTo>
                <a:lnTo>
                  <a:pt x="24" y="191828"/>
                </a:lnTo>
                <a:lnTo>
                  <a:pt x="0" y="207895"/>
                </a:lnTo>
                <a:lnTo>
                  <a:pt x="1975" y="245113"/>
                </a:lnTo>
                <a:lnTo>
                  <a:pt x="2252" y="251992"/>
                </a:lnTo>
                <a:lnTo>
                  <a:pt x="3389" y="258482"/>
                </a:lnTo>
                <a:lnTo>
                  <a:pt x="5100" y="264714"/>
                </a:lnTo>
                <a:lnTo>
                  <a:pt x="7192" y="270773"/>
                </a:lnTo>
                <a:lnTo>
                  <a:pt x="10493" y="276718"/>
                </a:lnTo>
                <a:lnTo>
                  <a:pt x="14598" y="282586"/>
                </a:lnTo>
                <a:lnTo>
                  <a:pt x="19240" y="288403"/>
                </a:lnTo>
                <a:lnTo>
                  <a:pt x="26937" y="297406"/>
                </a:lnTo>
                <a:lnTo>
                  <a:pt x="34486" y="304583"/>
                </a:lnTo>
                <a:lnTo>
                  <a:pt x="39166" y="307830"/>
                </a:lnTo>
                <a:lnTo>
                  <a:pt x="44191" y="310947"/>
                </a:lnTo>
                <a:lnTo>
                  <a:pt x="48493" y="313026"/>
                </a:lnTo>
                <a:lnTo>
                  <a:pt x="55814" y="315335"/>
                </a:lnTo>
                <a:lnTo>
                  <a:pt x="67323" y="318901"/>
                </a:lnTo>
                <a:lnTo>
                  <a:pt x="74392" y="321186"/>
                </a:lnTo>
                <a:lnTo>
                  <a:pt x="81010" y="321756"/>
                </a:lnTo>
                <a:lnTo>
                  <a:pt x="87327" y="321184"/>
                </a:lnTo>
                <a:lnTo>
                  <a:pt x="93443" y="319850"/>
                </a:lnTo>
                <a:lnTo>
                  <a:pt x="99426" y="318961"/>
                </a:lnTo>
                <a:lnTo>
                  <a:pt x="105319" y="318368"/>
                </a:lnTo>
                <a:lnTo>
                  <a:pt x="111153" y="317972"/>
                </a:lnTo>
                <a:lnTo>
                  <a:pt x="117900" y="316757"/>
                </a:lnTo>
                <a:lnTo>
                  <a:pt x="125255" y="314994"/>
                </a:lnTo>
                <a:lnTo>
                  <a:pt x="133017" y="312865"/>
                </a:lnTo>
                <a:lnTo>
                  <a:pt x="140095" y="310494"/>
                </a:lnTo>
                <a:lnTo>
                  <a:pt x="146720" y="307961"/>
                </a:lnTo>
                <a:lnTo>
                  <a:pt x="153041" y="305320"/>
                </a:lnTo>
                <a:lnTo>
                  <a:pt x="159160" y="301654"/>
                </a:lnTo>
                <a:lnTo>
                  <a:pt x="165144" y="297305"/>
                </a:lnTo>
                <a:lnTo>
                  <a:pt x="171040" y="292501"/>
                </a:lnTo>
                <a:lnTo>
                  <a:pt x="205018" y="266164"/>
                </a:lnTo>
                <a:lnTo>
                  <a:pt x="210956" y="261262"/>
                </a:lnTo>
                <a:lnTo>
                  <a:pt x="215868" y="257042"/>
                </a:lnTo>
                <a:lnTo>
                  <a:pt x="220095" y="252324"/>
                </a:lnTo>
                <a:lnTo>
                  <a:pt x="227331" y="242001"/>
                </a:lnTo>
                <a:lnTo>
                  <a:pt x="241311" y="220929"/>
                </a:lnTo>
                <a:lnTo>
                  <a:pt x="244677" y="213961"/>
                </a:lnTo>
                <a:lnTo>
                  <a:pt x="246921" y="207410"/>
                </a:lnTo>
                <a:lnTo>
                  <a:pt x="249414" y="196004"/>
                </a:lnTo>
                <a:lnTo>
                  <a:pt x="250818" y="184229"/>
                </a:lnTo>
                <a:lnTo>
                  <a:pt x="251146" y="177764"/>
                </a:lnTo>
                <a:lnTo>
                  <a:pt x="250281" y="174707"/>
                </a:lnTo>
                <a:lnTo>
                  <a:pt x="246780" y="168770"/>
                </a:lnTo>
                <a:lnTo>
                  <a:pt x="244513" y="166805"/>
                </a:lnTo>
                <a:lnTo>
                  <a:pt x="242049" y="165497"/>
                </a:lnTo>
                <a:lnTo>
                  <a:pt x="236771" y="164041"/>
                </a:lnTo>
                <a:lnTo>
                  <a:pt x="231251" y="163395"/>
                </a:lnTo>
                <a:lnTo>
                  <a:pt x="228445" y="164175"/>
                </a:lnTo>
                <a:lnTo>
                  <a:pt x="222787" y="167581"/>
                </a:lnTo>
                <a:lnTo>
                  <a:pt x="218993" y="169823"/>
                </a:lnTo>
                <a:lnTo>
                  <a:pt x="214559" y="172271"/>
                </a:lnTo>
                <a:lnTo>
                  <a:pt x="209696" y="174854"/>
                </a:lnTo>
                <a:lnTo>
                  <a:pt x="205503" y="178482"/>
                </a:lnTo>
                <a:lnTo>
                  <a:pt x="198303" y="187592"/>
                </a:lnTo>
                <a:lnTo>
                  <a:pt x="194098" y="192689"/>
                </a:lnTo>
                <a:lnTo>
                  <a:pt x="189389" y="197992"/>
                </a:lnTo>
                <a:lnTo>
                  <a:pt x="184345" y="203432"/>
                </a:lnTo>
                <a:lnTo>
                  <a:pt x="178124" y="212774"/>
                </a:lnTo>
                <a:lnTo>
                  <a:pt x="171120" y="224717"/>
                </a:lnTo>
                <a:lnTo>
                  <a:pt x="163593" y="238394"/>
                </a:lnTo>
                <a:lnTo>
                  <a:pt x="142529" y="273910"/>
                </a:lnTo>
                <a:lnTo>
                  <a:pt x="130245" y="294049"/>
                </a:lnTo>
                <a:lnTo>
                  <a:pt x="122055" y="309380"/>
                </a:lnTo>
                <a:lnTo>
                  <a:pt x="116595" y="321506"/>
                </a:lnTo>
                <a:lnTo>
                  <a:pt x="112955" y="331495"/>
                </a:lnTo>
                <a:lnTo>
                  <a:pt x="109577" y="340058"/>
                </a:lnTo>
                <a:lnTo>
                  <a:pt x="106371" y="347673"/>
                </a:lnTo>
                <a:lnTo>
                  <a:pt x="103282" y="354654"/>
                </a:lnTo>
                <a:lnTo>
                  <a:pt x="97309" y="364951"/>
                </a:lnTo>
                <a:lnTo>
                  <a:pt x="91132" y="373564"/>
                </a:lnTo>
                <a:lnTo>
                  <a:pt x="97103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87"/>
          <p:cNvSpPr/>
          <p:nvPr/>
        </p:nvSpPr>
        <p:spPr>
          <a:xfrm>
            <a:off x="5600700" y="4483417"/>
            <a:ext cx="737235" cy="60009"/>
          </a:xfrm>
          <a:custGeom>
            <a:avLst/>
            <a:gdLst/>
            <a:ahLst/>
            <a:cxnLst/>
            <a:rect l="0" t="0" r="0" b="0"/>
            <a:pathLst>
              <a:path w="737235" h="60009">
                <a:moveTo>
                  <a:pt x="0" y="60008"/>
                </a:moveTo>
                <a:lnTo>
                  <a:pt x="22754" y="55457"/>
                </a:lnTo>
                <a:lnTo>
                  <a:pt x="31362" y="54116"/>
                </a:lnTo>
                <a:lnTo>
                  <a:pt x="46006" y="52627"/>
                </a:lnTo>
                <a:lnTo>
                  <a:pt x="61405" y="51965"/>
                </a:lnTo>
                <a:lnTo>
                  <a:pt x="88679" y="51592"/>
                </a:lnTo>
                <a:lnTo>
                  <a:pt x="99124" y="51540"/>
                </a:lnTo>
                <a:lnTo>
                  <a:pt x="113708" y="50552"/>
                </a:lnTo>
                <a:lnTo>
                  <a:pt x="150232" y="46916"/>
                </a:lnTo>
                <a:lnTo>
                  <a:pt x="167782" y="45565"/>
                </a:lnTo>
                <a:lnTo>
                  <a:pt x="184244" y="44664"/>
                </a:lnTo>
                <a:lnTo>
                  <a:pt x="199982" y="44064"/>
                </a:lnTo>
                <a:lnTo>
                  <a:pt x="225714" y="41758"/>
                </a:lnTo>
                <a:lnTo>
                  <a:pt x="437805" y="19105"/>
                </a:lnTo>
                <a:lnTo>
                  <a:pt x="535257" y="10714"/>
                </a:lnTo>
                <a:lnTo>
                  <a:pt x="619845" y="4761"/>
                </a:lnTo>
                <a:lnTo>
                  <a:pt x="694832" y="1411"/>
                </a:lnTo>
                <a:lnTo>
                  <a:pt x="7372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88"/>
          <p:cNvSpPr/>
          <p:nvPr/>
        </p:nvSpPr>
        <p:spPr>
          <a:xfrm>
            <a:off x="5644250" y="4646295"/>
            <a:ext cx="280146" cy="385763"/>
          </a:xfrm>
          <a:custGeom>
            <a:avLst/>
            <a:gdLst/>
            <a:ahLst/>
            <a:cxnLst/>
            <a:rect l="0" t="0" r="0" b="0"/>
            <a:pathLst>
              <a:path w="280146" h="385763">
                <a:moveTo>
                  <a:pt x="162190" y="0"/>
                </a:moveTo>
                <a:lnTo>
                  <a:pt x="143987" y="0"/>
                </a:lnTo>
                <a:lnTo>
                  <a:pt x="136719" y="952"/>
                </a:lnTo>
                <a:lnTo>
                  <a:pt x="129970" y="2540"/>
                </a:lnTo>
                <a:lnTo>
                  <a:pt x="123564" y="4550"/>
                </a:lnTo>
                <a:lnTo>
                  <a:pt x="118342" y="6843"/>
                </a:lnTo>
                <a:lnTo>
                  <a:pt x="109999" y="11931"/>
                </a:lnTo>
                <a:lnTo>
                  <a:pt x="105489" y="14622"/>
                </a:lnTo>
                <a:lnTo>
                  <a:pt x="100576" y="17368"/>
                </a:lnTo>
                <a:lnTo>
                  <a:pt x="95397" y="20151"/>
                </a:lnTo>
                <a:lnTo>
                  <a:pt x="87102" y="28323"/>
                </a:lnTo>
                <a:lnTo>
                  <a:pt x="83556" y="33169"/>
                </a:lnTo>
                <a:lnTo>
                  <a:pt x="78334" y="41163"/>
                </a:lnTo>
                <a:lnTo>
                  <a:pt x="64913" y="62744"/>
                </a:lnTo>
                <a:lnTo>
                  <a:pt x="57334" y="77072"/>
                </a:lnTo>
                <a:lnTo>
                  <a:pt x="49423" y="93292"/>
                </a:lnTo>
                <a:lnTo>
                  <a:pt x="41292" y="110771"/>
                </a:lnTo>
                <a:lnTo>
                  <a:pt x="33966" y="128140"/>
                </a:lnTo>
                <a:lnTo>
                  <a:pt x="27177" y="145434"/>
                </a:lnTo>
                <a:lnTo>
                  <a:pt x="20746" y="162678"/>
                </a:lnTo>
                <a:lnTo>
                  <a:pt x="15507" y="179890"/>
                </a:lnTo>
                <a:lnTo>
                  <a:pt x="11061" y="197079"/>
                </a:lnTo>
                <a:lnTo>
                  <a:pt x="7144" y="214253"/>
                </a:lnTo>
                <a:lnTo>
                  <a:pt x="4534" y="228560"/>
                </a:lnTo>
                <a:lnTo>
                  <a:pt x="2794" y="240956"/>
                </a:lnTo>
                <a:lnTo>
                  <a:pt x="1633" y="252077"/>
                </a:lnTo>
                <a:lnTo>
                  <a:pt x="859" y="263302"/>
                </a:lnTo>
                <a:lnTo>
                  <a:pt x="344" y="274594"/>
                </a:lnTo>
                <a:lnTo>
                  <a:pt x="0" y="285933"/>
                </a:lnTo>
                <a:lnTo>
                  <a:pt x="1675" y="297302"/>
                </a:lnTo>
                <a:lnTo>
                  <a:pt x="4698" y="308691"/>
                </a:lnTo>
                <a:lnTo>
                  <a:pt x="8618" y="320094"/>
                </a:lnTo>
                <a:lnTo>
                  <a:pt x="13136" y="328649"/>
                </a:lnTo>
                <a:lnTo>
                  <a:pt x="18053" y="335304"/>
                </a:lnTo>
                <a:lnTo>
                  <a:pt x="35081" y="352829"/>
                </a:lnTo>
                <a:lnTo>
                  <a:pt x="39351" y="355234"/>
                </a:lnTo>
                <a:lnTo>
                  <a:pt x="44102" y="356838"/>
                </a:lnTo>
                <a:lnTo>
                  <a:pt x="49174" y="357907"/>
                </a:lnTo>
                <a:lnTo>
                  <a:pt x="54461" y="358619"/>
                </a:lnTo>
                <a:lnTo>
                  <a:pt x="59891" y="359094"/>
                </a:lnTo>
                <a:lnTo>
                  <a:pt x="65415" y="359411"/>
                </a:lnTo>
                <a:lnTo>
                  <a:pt x="76634" y="359763"/>
                </a:lnTo>
                <a:lnTo>
                  <a:pt x="99358" y="359989"/>
                </a:lnTo>
                <a:lnTo>
                  <a:pt x="106015" y="359055"/>
                </a:lnTo>
                <a:lnTo>
                  <a:pt x="113309" y="357480"/>
                </a:lnTo>
                <a:lnTo>
                  <a:pt x="121030" y="355477"/>
                </a:lnTo>
                <a:lnTo>
                  <a:pt x="128082" y="353190"/>
                </a:lnTo>
                <a:lnTo>
                  <a:pt x="134689" y="350712"/>
                </a:lnTo>
                <a:lnTo>
                  <a:pt x="140998" y="348108"/>
                </a:lnTo>
                <a:lnTo>
                  <a:pt x="149967" y="343514"/>
                </a:lnTo>
                <a:lnTo>
                  <a:pt x="160709" y="337594"/>
                </a:lnTo>
                <a:lnTo>
                  <a:pt x="172632" y="330790"/>
                </a:lnTo>
                <a:lnTo>
                  <a:pt x="182486" y="324349"/>
                </a:lnTo>
                <a:lnTo>
                  <a:pt x="190961" y="318150"/>
                </a:lnTo>
                <a:lnTo>
                  <a:pt x="198515" y="312113"/>
                </a:lnTo>
                <a:lnTo>
                  <a:pt x="205457" y="306182"/>
                </a:lnTo>
                <a:lnTo>
                  <a:pt x="211989" y="300324"/>
                </a:lnTo>
                <a:lnTo>
                  <a:pt x="218249" y="294513"/>
                </a:lnTo>
                <a:lnTo>
                  <a:pt x="252814" y="260670"/>
                </a:lnTo>
                <a:lnTo>
                  <a:pt x="263745" y="249838"/>
                </a:lnTo>
                <a:lnTo>
                  <a:pt x="271778" y="239309"/>
                </a:lnTo>
                <a:lnTo>
                  <a:pt x="277570" y="229232"/>
                </a:lnTo>
                <a:lnTo>
                  <a:pt x="280145" y="221578"/>
                </a:lnTo>
                <a:lnTo>
                  <a:pt x="279879" y="218204"/>
                </a:lnTo>
                <a:lnTo>
                  <a:pt x="278749" y="215002"/>
                </a:lnTo>
                <a:lnTo>
                  <a:pt x="277043" y="211914"/>
                </a:lnTo>
                <a:lnTo>
                  <a:pt x="274954" y="209856"/>
                </a:lnTo>
                <a:lnTo>
                  <a:pt x="272608" y="208484"/>
                </a:lnTo>
                <a:lnTo>
                  <a:pt x="270092" y="207569"/>
                </a:lnTo>
                <a:lnTo>
                  <a:pt x="264757" y="204013"/>
                </a:lnTo>
                <a:lnTo>
                  <a:pt x="262000" y="201731"/>
                </a:lnTo>
                <a:lnTo>
                  <a:pt x="258257" y="201162"/>
                </a:lnTo>
                <a:lnTo>
                  <a:pt x="253857" y="201735"/>
                </a:lnTo>
                <a:lnTo>
                  <a:pt x="249019" y="203070"/>
                </a:lnTo>
                <a:lnTo>
                  <a:pt x="243888" y="203960"/>
                </a:lnTo>
                <a:lnTo>
                  <a:pt x="238563" y="204553"/>
                </a:lnTo>
                <a:lnTo>
                  <a:pt x="233108" y="204948"/>
                </a:lnTo>
                <a:lnTo>
                  <a:pt x="227566" y="206165"/>
                </a:lnTo>
                <a:lnTo>
                  <a:pt x="221966" y="207928"/>
                </a:lnTo>
                <a:lnTo>
                  <a:pt x="216329" y="210056"/>
                </a:lnTo>
                <a:lnTo>
                  <a:pt x="210665" y="213380"/>
                </a:lnTo>
                <a:lnTo>
                  <a:pt x="204984" y="217501"/>
                </a:lnTo>
                <a:lnTo>
                  <a:pt x="199291" y="222153"/>
                </a:lnTo>
                <a:lnTo>
                  <a:pt x="190734" y="230017"/>
                </a:lnTo>
                <a:lnTo>
                  <a:pt x="158794" y="260981"/>
                </a:lnTo>
                <a:lnTo>
                  <a:pt x="142900" y="276646"/>
                </a:lnTo>
                <a:lnTo>
                  <a:pt x="134090" y="286348"/>
                </a:lnTo>
                <a:lnTo>
                  <a:pt x="100195" y="325979"/>
                </a:lnTo>
                <a:lnTo>
                  <a:pt x="95142" y="331619"/>
                </a:lnTo>
                <a:lnTo>
                  <a:pt x="86988" y="342966"/>
                </a:lnTo>
                <a:lnTo>
                  <a:pt x="80189" y="354359"/>
                </a:lnTo>
                <a:lnTo>
                  <a:pt x="73992" y="365773"/>
                </a:lnTo>
                <a:lnTo>
                  <a:pt x="70603" y="374656"/>
                </a:lnTo>
                <a:lnTo>
                  <a:pt x="5932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89"/>
          <p:cNvSpPr/>
          <p:nvPr/>
        </p:nvSpPr>
        <p:spPr>
          <a:xfrm>
            <a:off x="4229100" y="5409247"/>
            <a:ext cx="205741" cy="428626"/>
          </a:xfrm>
          <a:custGeom>
            <a:avLst/>
            <a:gdLst/>
            <a:ahLst/>
            <a:cxnLst/>
            <a:rect l="0" t="0" r="0" b="0"/>
            <a:pathLst>
              <a:path w="205741" h="428626">
                <a:moveTo>
                  <a:pt x="0" y="0"/>
                </a:moveTo>
                <a:lnTo>
                  <a:pt x="4550" y="13653"/>
                </a:lnTo>
                <a:lnTo>
                  <a:pt x="6785" y="25436"/>
                </a:lnTo>
                <a:lnTo>
                  <a:pt x="7380" y="31244"/>
                </a:lnTo>
                <a:lnTo>
                  <a:pt x="10635" y="38927"/>
                </a:lnTo>
                <a:lnTo>
                  <a:pt x="15663" y="47859"/>
                </a:lnTo>
                <a:lnTo>
                  <a:pt x="21871" y="57624"/>
                </a:lnTo>
                <a:lnTo>
                  <a:pt x="26963" y="66038"/>
                </a:lnTo>
                <a:lnTo>
                  <a:pt x="31310" y="73553"/>
                </a:lnTo>
                <a:lnTo>
                  <a:pt x="38680" y="86983"/>
                </a:lnTo>
                <a:lnTo>
                  <a:pt x="45131" y="99302"/>
                </a:lnTo>
                <a:lnTo>
                  <a:pt x="76872" y="162455"/>
                </a:lnTo>
                <a:lnTo>
                  <a:pt x="122471" y="258109"/>
                </a:lnTo>
                <a:lnTo>
                  <a:pt x="145236" y="308390"/>
                </a:lnTo>
                <a:lnTo>
                  <a:pt x="160752" y="343755"/>
                </a:lnTo>
                <a:lnTo>
                  <a:pt x="170823" y="365822"/>
                </a:lnTo>
                <a:lnTo>
                  <a:pt x="181847" y="388956"/>
                </a:lnTo>
                <a:lnTo>
                  <a:pt x="185596" y="399247"/>
                </a:lnTo>
                <a:lnTo>
                  <a:pt x="188214" y="407948"/>
                </a:lnTo>
                <a:lnTo>
                  <a:pt x="192553" y="418165"/>
                </a:lnTo>
                <a:lnTo>
                  <a:pt x="195044" y="421652"/>
                </a:lnTo>
                <a:lnTo>
                  <a:pt x="197656" y="423976"/>
                </a:lnTo>
                <a:lnTo>
                  <a:pt x="20574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90"/>
          <p:cNvSpPr/>
          <p:nvPr/>
        </p:nvSpPr>
        <p:spPr>
          <a:xfrm>
            <a:off x="4169092" y="5383529"/>
            <a:ext cx="240031" cy="402909"/>
          </a:xfrm>
          <a:custGeom>
            <a:avLst/>
            <a:gdLst/>
            <a:ahLst/>
            <a:cxnLst/>
            <a:rect l="0" t="0" r="0" b="0"/>
            <a:pathLst>
              <a:path w="240031" h="402909">
                <a:moveTo>
                  <a:pt x="240030" y="0"/>
                </a:moveTo>
                <a:lnTo>
                  <a:pt x="216167" y="23864"/>
                </a:lnTo>
                <a:lnTo>
                  <a:pt x="211739" y="29245"/>
                </a:lnTo>
                <a:lnTo>
                  <a:pt x="204279" y="40303"/>
                </a:lnTo>
                <a:lnTo>
                  <a:pt x="200003" y="49729"/>
                </a:lnTo>
                <a:lnTo>
                  <a:pt x="195248" y="61728"/>
                </a:lnTo>
                <a:lnTo>
                  <a:pt x="190173" y="75442"/>
                </a:lnTo>
                <a:lnTo>
                  <a:pt x="182979" y="90300"/>
                </a:lnTo>
                <a:lnTo>
                  <a:pt x="174374" y="105920"/>
                </a:lnTo>
                <a:lnTo>
                  <a:pt x="133187" y="176604"/>
                </a:lnTo>
                <a:lnTo>
                  <a:pt x="116027" y="207714"/>
                </a:lnTo>
                <a:lnTo>
                  <a:pt x="101097" y="236145"/>
                </a:lnTo>
                <a:lnTo>
                  <a:pt x="84937" y="267831"/>
                </a:lnTo>
                <a:lnTo>
                  <a:pt x="77580" y="281424"/>
                </a:lnTo>
                <a:lnTo>
                  <a:pt x="70770" y="293344"/>
                </a:lnTo>
                <a:lnTo>
                  <a:pt x="64325" y="304148"/>
                </a:lnTo>
                <a:lnTo>
                  <a:pt x="54624" y="321232"/>
                </a:lnTo>
                <a:lnTo>
                  <a:pt x="50703" y="328455"/>
                </a:lnTo>
                <a:lnTo>
                  <a:pt x="46185" y="335175"/>
                </a:lnTo>
                <a:lnTo>
                  <a:pt x="41268" y="341561"/>
                </a:lnTo>
                <a:lnTo>
                  <a:pt x="36084" y="347722"/>
                </a:lnTo>
                <a:lnTo>
                  <a:pt x="31676" y="353735"/>
                </a:lnTo>
                <a:lnTo>
                  <a:pt x="24238" y="365496"/>
                </a:lnTo>
                <a:lnTo>
                  <a:pt x="17758" y="377073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91"/>
          <p:cNvSpPr/>
          <p:nvPr/>
        </p:nvSpPr>
        <p:spPr>
          <a:xfrm>
            <a:off x="4503420" y="5443537"/>
            <a:ext cx="308610" cy="51436"/>
          </a:xfrm>
          <a:custGeom>
            <a:avLst/>
            <a:gdLst/>
            <a:ahLst/>
            <a:cxnLst/>
            <a:rect l="0" t="0" r="0" b="0"/>
            <a:pathLst>
              <a:path w="308610" h="51436">
                <a:moveTo>
                  <a:pt x="0" y="51435"/>
                </a:moveTo>
                <a:lnTo>
                  <a:pt x="18203" y="46885"/>
                </a:lnTo>
                <a:lnTo>
                  <a:pt x="25470" y="45544"/>
                </a:lnTo>
                <a:lnTo>
                  <a:pt x="32220" y="44650"/>
                </a:lnTo>
                <a:lnTo>
                  <a:pt x="38625" y="44054"/>
                </a:lnTo>
                <a:lnTo>
                  <a:pt x="57182" y="39847"/>
                </a:lnTo>
                <a:lnTo>
                  <a:pt x="164224" y="13339"/>
                </a:lnTo>
                <a:lnTo>
                  <a:pt x="183778" y="8893"/>
                </a:lnTo>
                <a:lnTo>
                  <a:pt x="200623" y="5929"/>
                </a:lnTo>
                <a:lnTo>
                  <a:pt x="215664" y="3952"/>
                </a:lnTo>
                <a:lnTo>
                  <a:pt x="229501" y="2635"/>
                </a:lnTo>
                <a:lnTo>
                  <a:pt x="243487" y="1756"/>
                </a:lnTo>
                <a:lnTo>
                  <a:pt x="257575" y="1171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92"/>
          <p:cNvSpPr/>
          <p:nvPr/>
        </p:nvSpPr>
        <p:spPr>
          <a:xfrm>
            <a:off x="4489908" y="5580697"/>
            <a:ext cx="330695" cy="34137"/>
          </a:xfrm>
          <a:custGeom>
            <a:avLst/>
            <a:gdLst/>
            <a:ahLst/>
            <a:cxnLst/>
            <a:rect l="0" t="0" r="0" b="0"/>
            <a:pathLst>
              <a:path w="330695" h="34137">
                <a:moveTo>
                  <a:pt x="4939" y="0"/>
                </a:moveTo>
                <a:lnTo>
                  <a:pt x="388" y="9102"/>
                </a:lnTo>
                <a:lnTo>
                  <a:pt x="0" y="12736"/>
                </a:lnTo>
                <a:lnTo>
                  <a:pt x="694" y="16110"/>
                </a:lnTo>
                <a:lnTo>
                  <a:pt x="2109" y="19313"/>
                </a:lnTo>
                <a:lnTo>
                  <a:pt x="4005" y="22400"/>
                </a:lnTo>
                <a:lnTo>
                  <a:pt x="6221" y="25411"/>
                </a:lnTo>
                <a:lnTo>
                  <a:pt x="8651" y="28371"/>
                </a:lnTo>
                <a:lnTo>
                  <a:pt x="12176" y="30344"/>
                </a:lnTo>
                <a:lnTo>
                  <a:pt x="16432" y="31659"/>
                </a:lnTo>
                <a:lnTo>
                  <a:pt x="21173" y="32536"/>
                </a:lnTo>
                <a:lnTo>
                  <a:pt x="27192" y="33121"/>
                </a:lnTo>
                <a:lnTo>
                  <a:pt x="34061" y="33511"/>
                </a:lnTo>
                <a:lnTo>
                  <a:pt x="48363" y="33944"/>
                </a:lnTo>
                <a:lnTo>
                  <a:pt x="61068" y="34136"/>
                </a:lnTo>
                <a:lnTo>
                  <a:pt x="67123" y="33235"/>
                </a:lnTo>
                <a:lnTo>
                  <a:pt x="73065" y="31682"/>
                </a:lnTo>
                <a:lnTo>
                  <a:pt x="78932" y="29694"/>
                </a:lnTo>
                <a:lnTo>
                  <a:pt x="90463" y="28368"/>
                </a:lnTo>
                <a:lnTo>
                  <a:pt x="105770" y="27485"/>
                </a:lnTo>
                <a:lnTo>
                  <a:pt x="123595" y="26895"/>
                </a:lnTo>
                <a:lnTo>
                  <a:pt x="275929" y="25821"/>
                </a:lnTo>
                <a:lnTo>
                  <a:pt x="288469" y="24834"/>
                </a:lnTo>
                <a:lnTo>
                  <a:pt x="299687" y="23224"/>
                </a:lnTo>
                <a:lnTo>
                  <a:pt x="33069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93"/>
          <p:cNvSpPr/>
          <p:nvPr/>
        </p:nvSpPr>
        <p:spPr>
          <a:xfrm>
            <a:off x="4863465" y="5195083"/>
            <a:ext cx="330118" cy="531347"/>
          </a:xfrm>
          <a:custGeom>
            <a:avLst/>
            <a:gdLst/>
            <a:ahLst/>
            <a:cxnLst/>
            <a:rect l="0" t="0" r="0" b="0"/>
            <a:pathLst>
              <a:path w="330118" h="531347">
                <a:moveTo>
                  <a:pt x="0" y="94149"/>
                </a:moveTo>
                <a:lnTo>
                  <a:pt x="35795" y="70286"/>
                </a:lnTo>
                <a:lnTo>
                  <a:pt x="43866" y="65858"/>
                </a:lnTo>
                <a:lnTo>
                  <a:pt x="52104" y="61953"/>
                </a:lnTo>
                <a:lnTo>
                  <a:pt x="60453" y="58398"/>
                </a:lnTo>
                <a:lnTo>
                  <a:pt x="74811" y="51907"/>
                </a:lnTo>
                <a:lnTo>
                  <a:pt x="81306" y="48843"/>
                </a:lnTo>
                <a:lnTo>
                  <a:pt x="88494" y="45847"/>
                </a:lnTo>
                <a:lnTo>
                  <a:pt x="96143" y="42898"/>
                </a:lnTo>
                <a:lnTo>
                  <a:pt x="104101" y="39979"/>
                </a:lnTo>
                <a:lnTo>
                  <a:pt x="111310" y="37080"/>
                </a:lnTo>
                <a:lnTo>
                  <a:pt x="118022" y="34196"/>
                </a:lnTo>
                <a:lnTo>
                  <a:pt x="124401" y="31320"/>
                </a:lnTo>
                <a:lnTo>
                  <a:pt x="134369" y="28451"/>
                </a:lnTo>
                <a:lnTo>
                  <a:pt x="146729" y="25585"/>
                </a:lnTo>
                <a:lnTo>
                  <a:pt x="160684" y="22722"/>
                </a:lnTo>
                <a:lnTo>
                  <a:pt x="171893" y="19861"/>
                </a:lnTo>
                <a:lnTo>
                  <a:pt x="181270" y="17001"/>
                </a:lnTo>
                <a:lnTo>
                  <a:pt x="189426" y="14142"/>
                </a:lnTo>
                <a:lnTo>
                  <a:pt x="196769" y="11284"/>
                </a:lnTo>
                <a:lnTo>
                  <a:pt x="203569" y="8426"/>
                </a:lnTo>
                <a:lnTo>
                  <a:pt x="210008" y="5568"/>
                </a:lnTo>
                <a:lnTo>
                  <a:pt x="217158" y="3662"/>
                </a:lnTo>
                <a:lnTo>
                  <a:pt x="224782" y="2392"/>
                </a:lnTo>
                <a:lnTo>
                  <a:pt x="232721" y="1545"/>
                </a:lnTo>
                <a:lnTo>
                  <a:pt x="239920" y="981"/>
                </a:lnTo>
                <a:lnTo>
                  <a:pt x="246624" y="604"/>
                </a:lnTo>
                <a:lnTo>
                  <a:pt x="258201" y="186"/>
                </a:lnTo>
                <a:lnTo>
                  <a:pt x="266521" y="0"/>
                </a:lnTo>
                <a:lnTo>
                  <a:pt x="275934" y="2458"/>
                </a:lnTo>
                <a:lnTo>
                  <a:pt x="285514" y="6725"/>
                </a:lnTo>
                <a:lnTo>
                  <a:pt x="292947" y="11796"/>
                </a:lnTo>
                <a:lnTo>
                  <a:pt x="299426" y="14685"/>
                </a:lnTo>
                <a:lnTo>
                  <a:pt x="302487" y="15456"/>
                </a:lnTo>
                <a:lnTo>
                  <a:pt x="310969" y="21392"/>
                </a:lnTo>
                <a:lnTo>
                  <a:pt x="319183" y="29427"/>
                </a:lnTo>
                <a:lnTo>
                  <a:pt x="326997" y="44888"/>
                </a:lnTo>
                <a:lnTo>
                  <a:pt x="329440" y="49878"/>
                </a:lnTo>
                <a:lnTo>
                  <a:pt x="330117" y="56063"/>
                </a:lnTo>
                <a:lnTo>
                  <a:pt x="328328" y="70554"/>
                </a:lnTo>
                <a:lnTo>
                  <a:pt x="326898" y="86520"/>
                </a:lnTo>
                <a:lnTo>
                  <a:pt x="326517" y="94778"/>
                </a:lnTo>
                <a:lnTo>
                  <a:pt x="324358" y="104093"/>
                </a:lnTo>
                <a:lnTo>
                  <a:pt x="321013" y="114114"/>
                </a:lnTo>
                <a:lnTo>
                  <a:pt x="316879" y="124604"/>
                </a:lnTo>
                <a:lnTo>
                  <a:pt x="313170" y="135407"/>
                </a:lnTo>
                <a:lnTo>
                  <a:pt x="309745" y="146420"/>
                </a:lnTo>
                <a:lnTo>
                  <a:pt x="306509" y="157571"/>
                </a:lnTo>
                <a:lnTo>
                  <a:pt x="270099" y="268833"/>
                </a:lnTo>
                <a:lnTo>
                  <a:pt x="258171" y="302998"/>
                </a:lnTo>
                <a:lnTo>
                  <a:pt x="248314" y="329584"/>
                </a:lnTo>
                <a:lnTo>
                  <a:pt x="239837" y="351119"/>
                </a:lnTo>
                <a:lnTo>
                  <a:pt x="220259" y="397905"/>
                </a:lnTo>
                <a:lnTo>
                  <a:pt x="209704" y="422383"/>
                </a:lnTo>
                <a:lnTo>
                  <a:pt x="202668" y="440607"/>
                </a:lnTo>
                <a:lnTo>
                  <a:pt x="197976" y="454661"/>
                </a:lnTo>
                <a:lnTo>
                  <a:pt x="194849" y="465935"/>
                </a:lnTo>
                <a:lnTo>
                  <a:pt x="191812" y="475357"/>
                </a:lnTo>
                <a:lnTo>
                  <a:pt x="185897" y="490905"/>
                </a:lnTo>
                <a:lnTo>
                  <a:pt x="177212" y="505817"/>
                </a:lnTo>
                <a:lnTo>
                  <a:pt x="171471" y="515555"/>
                </a:lnTo>
                <a:lnTo>
                  <a:pt x="162877" y="5313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74"/>
          <p:cNvSpPr/>
          <p:nvPr/>
        </p:nvSpPr>
        <p:spPr>
          <a:xfrm>
            <a:off x="3294697" y="1500187"/>
            <a:ext cx="368618" cy="8574"/>
          </a:xfrm>
          <a:custGeom>
            <a:avLst/>
            <a:gdLst/>
            <a:ahLst/>
            <a:cxnLst/>
            <a:rect l="0" t="0" r="0" b="0"/>
            <a:pathLst>
              <a:path w="368618" h="8574">
                <a:moveTo>
                  <a:pt x="0" y="8573"/>
                </a:moveTo>
                <a:lnTo>
                  <a:pt x="70665" y="8573"/>
                </a:lnTo>
                <a:lnTo>
                  <a:pt x="79495" y="7620"/>
                </a:lnTo>
                <a:lnTo>
                  <a:pt x="89192" y="6033"/>
                </a:lnTo>
                <a:lnTo>
                  <a:pt x="99466" y="4022"/>
                </a:lnTo>
                <a:lnTo>
                  <a:pt x="108220" y="2681"/>
                </a:lnTo>
                <a:lnTo>
                  <a:pt x="115962" y="1787"/>
                </a:lnTo>
                <a:lnTo>
                  <a:pt x="123028" y="1192"/>
                </a:lnTo>
                <a:lnTo>
                  <a:pt x="129644" y="794"/>
                </a:lnTo>
                <a:lnTo>
                  <a:pt x="142075" y="353"/>
                </a:lnTo>
                <a:lnTo>
                  <a:pt x="159783" y="105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75"/>
          <p:cNvSpPr/>
          <p:nvPr/>
        </p:nvSpPr>
        <p:spPr>
          <a:xfrm>
            <a:off x="3766184" y="1366937"/>
            <a:ext cx="367986" cy="286102"/>
          </a:xfrm>
          <a:custGeom>
            <a:avLst/>
            <a:gdLst/>
            <a:ahLst/>
            <a:cxnLst/>
            <a:rect l="0" t="0" r="0" b="0"/>
            <a:pathLst>
              <a:path w="367986" h="286102">
                <a:moveTo>
                  <a:pt x="25718" y="30380"/>
                </a:moveTo>
                <a:lnTo>
                  <a:pt x="30269" y="21278"/>
                </a:lnTo>
                <a:lnTo>
                  <a:pt x="34467" y="18597"/>
                </a:lnTo>
                <a:lnTo>
                  <a:pt x="40123" y="16810"/>
                </a:lnTo>
                <a:lnTo>
                  <a:pt x="83385" y="9390"/>
                </a:lnTo>
                <a:lnTo>
                  <a:pt x="95595" y="7814"/>
                </a:lnTo>
                <a:lnTo>
                  <a:pt x="106593" y="6764"/>
                </a:lnTo>
                <a:lnTo>
                  <a:pt x="116782" y="6063"/>
                </a:lnTo>
                <a:lnTo>
                  <a:pt x="129290" y="4644"/>
                </a:lnTo>
                <a:lnTo>
                  <a:pt x="158427" y="527"/>
                </a:lnTo>
                <a:lnTo>
                  <a:pt x="174198" y="0"/>
                </a:lnTo>
                <a:lnTo>
                  <a:pt x="190427" y="602"/>
                </a:lnTo>
                <a:lnTo>
                  <a:pt x="206962" y="1955"/>
                </a:lnTo>
                <a:lnTo>
                  <a:pt x="220842" y="2858"/>
                </a:lnTo>
                <a:lnTo>
                  <a:pt x="243885" y="3861"/>
                </a:lnTo>
                <a:lnTo>
                  <a:pt x="252125" y="5080"/>
                </a:lnTo>
                <a:lnTo>
                  <a:pt x="258571" y="6846"/>
                </a:lnTo>
                <a:lnTo>
                  <a:pt x="268274" y="11348"/>
                </a:lnTo>
                <a:lnTo>
                  <a:pt x="275760" y="16524"/>
                </a:lnTo>
                <a:lnTo>
                  <a:pt x="278138" y="19238"/>
                </a:lnTo>
                <a:lnTo>
                  <a:pt x="279723" y="21999"/>
                </a:lnTo>
                <a:lnTo>
                  <a:pt x="280780" y="24793"/>
                </a:lnTo>
                <a:lnTo>
                  <a:pt x="280532" y="28560"/>
                </a:lnTo>
                <a:lnTo>
                  <a:pt x="279414" y="32977"/>
                </a:lnTo>
                <a:lnTo>
                  <a:pt x="277716" y="37826"/>
                </a:lnTo>
                <a:lnTo>
                  <a:pt x="274679" y="42012"/>
                </a:lnTo>
                <a:lnTo>
                  <a:pt x="266225" y="49202"/>
                </a:lnTo>
                <a:lnTo>
                  <a:pt x="256118" y="58113"/>
                </a:lnTo>
                <a:lnTo>
                  <a:pt x="250755" y="63156"/>
                </a:lnTo>
                <a:lnTo>
                  <a:pt x="244323" y="67471"/>
                </a:lnTo>
                <a:lnTo>
                  <a:pt x="237177" y="71300"/>
                </a:lnTo>
                <a:lnTo>
                  <a:pt x="229556" y="74805"/>
                </a:lnTo>
                <a:lnTo>
                  <a:pt x="134430" y="121780"/>
                </a:lnTo>
                <a:lnTo>
                  <a:pt x="126768" y="125604"/>
                </a:lnTo>
                <a:lnTo>
                  <a:pt x="115714" y="129852"/>
                </a:lnTo>
                <a:lnTo>
                  <a:pt x="111433" y="130984"/>
                </a:lnTo>
                <a:lnTo>
                  <a:pt x="110484" y="131740"/>
                </a:lnTo>
                <a:lnTo>
                  <a:pt x="111756" y="132243"/>
                </a:lnTo>
                <a:lnTo>
                  <a:pt x="122935" y="133051"/>
                </a:lnTo>
                <a:lnTo>
                  <a:pt x="290275" y="133248"/>
                </a:lnTo>
                <a:lnTo>
                  <a:pt x="299244" y="134201"/>
                </a:lnTo>
                <a:lnTo>
                  <a:pt x="308082" y="135789"/>
                </a:lnTo>
                <a:lnTo>
                  <a:pt x="316830" y="137800"/>
                </a:lnTo>
                <a:lnTo>
                  <a:pt x="323615" y="140094"/>
                </a:lnTo>
                <a:lnTo>
                  <a:pt x="333694" y="145182"/>
                </a:lnTo>
                <a:lnTo>
                  <a:pt x="343889" y="150618"/>
                </a:lnTo>
                <a:lnTo>
                  <a:pt x="353817" y="156209"/>
                </a:lnTo>
                <a:lnTo>
                  <a:pt x="361405" y="161869"/>
                </a:lnTo>
                <a:lnTo>
                  <a:pt x="363809" y="165664"/>
                </a:lnTo>
                <a:lnTo>
                  <a:pt x="365412" y="170100"/>
                </a:lnTo>
                <a:lnTo>
                  <a:pt x="366481" y="174961"/>
                </a:lnTo>
                <a:lnTo>
                  <a:pt x="367668" y="182903"/>
                </a:lnTo>
                <a:lnTo>
                  <a:pt x="367985" y="186355"/>
                </a:lnTo>
                <a:lnTo>
                  <a:pt x="365797" y="195270"/>
                </a:lnTo>
                <a:lnTo>
                  <a:pt x="363880" y="200314"/>
                </a:lnTo>
                <a:lnTo>
                  <a:pt x="360697" y="204629"/>
                </a:lnTo>
                <a:lnTo>
                  <a:pt x="352080" y="211964"/>
                </a:lnTo>
                <a:lnTo>
                  <a:pt x="341900" y="218399"/>
                </a:lnTo>
                <a:lnTo>
                  <a:pt x="336519" y="221449"/>
                </a:lnTo>
                <a:lnTo>
                  <a:pt x="329121" y="224434"/>
                </a:lnTo>
                <a:lnTo>
                  <a:pt x="320379" y="227377"/>
                </a:lnTo>
                <a:lnTo>
                  <a:pt x="310741" y="230291"/>
                </a:lnTo>
                <a:lnTo>
                  <a:pt x="301459" y="234139"/>
                </a:lnTo>
                <a:lnTo>
                  <a:pt x="292412" y="238610"/>
                </a:lnTo>
                <a:lnTo>
                  <a:pt x="283525" y="243495"/>
                </a:lnTo>
                <a:lnTo>
                  <a:pt x="273789" y="247704"/>
                </a:lnTo>
                <a:lnTo>
                  <a:pt x="263489" y="251463"/>
                </a:lnTo>
                <a:lnTo>
                  <a:pt x="252812" y="254921"/>
                </a:lnTo>
                <a:lnTo>
                  <a:pt x="238074" y="259131"/>
                </a:lnTo>
                <a:lnTo>
                  <a:pt x="201378" y="268890"/>
                </a:lnTo>
                <a:lnTo>
                  <a:pt x="184735" y="272254"/>
                </a:lnTo>
                <a:lnTo>
                  <a:pt x="169830" y="274497"/>
                </a:lnTo>
                <a:lnTo>
                  <a:pt x="156082" y="275992"/>
                </a:lnTo>
                <a:lnTo>
                  <a:pt x="144060" y="277941"/>
                </a:lnTo>
                <a:lnTo>
                  <a:pt x="133188" y="280194"/>
                </a:lnTo>
                <a:lnTo>
                  <a:pt x="123082" y="282647"/>
                </a:lnTo>
                <a:lnTo>
                  <a:pt x="113487" y="284283"/>
                </a:lnTo>
                <a:lnTo>
                  <a:pt x="104234" y="285374"/>
                </a:lnTo>
                <a:lnTo>
                  <a:pt x="95206" y="286101"/>
                </a:lnTo>
                <a:lnTo>
                  <a:pt x="85378" y="285633"/>
                </a:lnTo>
                <a:lnTo>
                  <a:pt x="75017" y="284369"/>
                </a:lnTo>
                <a:lnTo>
                  <a:pt x="64299" y="282573"/>
                </a:lnTo>
                <a:lnTo>
                  <a:pt x="56201" y="281376"/>
                </a:lnTo>
                <a:lnTo>
                  <a:pt x="49850" y="280578"/>
                </a:lnTo>
                <a:lnTo>
                  <a:pt x="39301" y="279692"/>
                </a:lnTo>
                <a:lnTo>
                  <a:pt x="28263" y="279298"/>
                </a:lnTo>
                <a:lnTo>
                  <a:pt x="23604" y="278240"/>
                </a:lnTo>
                <a:lnTo>
                  <a:pt x="15889" y="274525"/>
                </a:lnTo>
                <a:lnTo>
                  <a:pt x="9285" y="269699"/>
                </a:lnTo>
                <a:lnTo>
                  <a:pt x="0" y="261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76"/>
          <p:cNvSpPr/>
          <p:nvPr/>
        </p:nvSpPr>
        <p:spPr>
          <a:xfrm>
            <a:off x="3577589" y="1765935"/>
            <a:ext cx="857252" cy="25718"/>
          </a:xfrm>
          <a:custGeom>
            <a:avLst/>
            <a:gdLst/>
            <a:ahLst/>
            <a:cxnLst/>
            <a:rect l="0" t="0" r="0" b="0"/>
            <a:pathLst>
              <a:path w="857252" h="25718">
                <a:moveTo>
                  <a:pt x="0" y="0"/>
                </a:moveTo>
                <a:lnTo>
                  <a:pt x="100846" y="0"/>
                </a:lnTo>
                <a:lnTo>
                  <a:pt x="119618" y="952"/>
                </a:lnTo>
                <a:lnTo>
                  <a:pt x="185832" y="5891"/>
                </a:lnTo>
                <a:lnTo>
                  <a:pt x="218165" y="7380"/>
                </a:lnTo>
                <a:lnTo>
                  <a:pt x="245235" y="8042"/>
                </a:lnTo>
                <a:lnTo>
                  <a:pt x="257788" y="8219"/>
                </a:lnTo>
                <a:lnTo>
                  <a:pt x="423744" y="15311"/>
                </a:lnTo>
                <a:lnTo>
                  <a:pt x="448231" y="15922"/>
                </a:lnTo>
                <a:lnTo>
                  <a:pt x="495989" y="14425"/>
                </a:lnTo>
                <a:lnTo>
                  <a:pt x="759230" y="2275"/>
                </a:lnTo>
                <a:lnTo>
                  <a:pt x="783330" y="2469"/>
                </a:lnTo>
                <a:lnTo>
                  <a:pt x="802256" y="3551"/>
                </a:lnTo>
                <a:lnTo>
                  <a:pt x="828999" y="6340"/>
                </a:lnTo>
                <a:lnTo>
                  <a:pt x="844059" y="7580"/>
                </a:lnTo>
                <a:lnTo>
                  <a:pt x="848456" y="8863"/>
                </a:lnTo>
                <a:lnTo>
                  <a:pt x="851388" y="10671"/>
                </a:lnTo>
                <a:lnTo>
                  <a:pt x="857251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7"/>
          <p:cNvSpPr/>
          <p:nvPr/>
        </p:nvSpPr>
        <p:spPr>
          <a:xfrm>
            <a:off x="3788142" y="1920239"/>
            <a:ext cx="320943" cy="155296"/>
          </a:xfrm>
          <a:custGeom>
            <a:avLst/>
            <a:gdLst/>
            <a:ahLst/>
            <a:cxnLst/>
            <a:rect l="0" t="0" r="0" b="0"/>
            <a:pathLst>
              <a:path w="320943" h="155296">
                <a:moveTo>
                  <a:pt x="89485" y="0"/>
                </a:moveTo>
                <a:lnTo>
                  <a:pt x="77553" y="35796"/>
                </a:lnTo>
                <a:lnTo>
                  <a:pt x="73911" y="42914"/>
                </a:lnTo>
                <a:lnTo>
                  <a:pt x="69577" y="49564"/>
                </a:lnTo>
                <a:lnTo>
                  <a:pt x="64783" y="55903"/>
                </a:lnTo>
                <a:lnTo>
                  <a:pt x="60634" y="62034"/>
                </a:lnTo>
                <a:lnTo>
                  <a:pt x="56916" y="68026"/>
                </a:lnTo>
                <a:lnTo>
                  <a:pt x="53485" y="73926"/>
                </a:lnTo>
                <a:lnTo>
                  <a:pt x="48340" y="80717"/>
                </a:lnTo>
                <a:lnTo>
                  <a:pt x="42053" y="88101"/>
                </a:lnTo>
                <a:lnTo>
                  <a:pt x="35003" y="95882"/>
                </a:lnTo>
                <a:lnTo>
                  <a:pt x="27446" y="105831"/>
                </a:lnTo>
                <a:lnTo>
                  <a:pt x="19551" y="117227"/>
                </a:lnTo>
                <a:lnTo>
                  <a:pt x="11430" y="129587"/>
                </a:lnTo>
                <a:lnTo>
                  <a:pt x="6015" y="138779"/>
                </a:lnTo>
                <a:lnTo>
                  <a:pt x="2406" y="145859"/>
                </a:lnTo>
                <a:lnTo>
                  <a:pt x="0" y="151532"/>
                </a:lnTo>
                <a:lnTo>
                  <a:pt x="301" y="154362"/>
                </a:lnTo>
                <a:lnTo>
                  <a:pt x="2406" y="155295"/>
                </a:lnTo>
                <a:lnTo>
                  <a:pt x="9826" y="154745"/>
                </a:lnTo>
                <a:lnTo>
                  <a:pt x="19474" y="154501"/>
                </a:lnTo>
                <a:lnTo>
                  <a:pt x="24713" y="153483"/>
                </a:lnTo>
                <a:lnTo>
                  <a:pt x="30111" y="151852"/>
                </a:lnTo>
                <a:lnTo>
                  <a:pt x="35615" y="149813"/>
                </a:lnTo>
                <a:lnTo>
                  <a:pt x="44999" y="147500"/>
                </a:lnTo>
                <a:lnTo>
                  <a:pt x="56970" y="145006"/>
                </a:lnTo>
                <a:lnTo>
                  <a:pt x="112696" y="134160"/>
                </a:lnTo>
                <a:lnTo>
                  <a:pt x="131629" y="131350"/>
                </a:lnTo>
                <a:lnTo>
                  <a:pt x="178066" y="125688"/>
                </a:lnTo>
                <a:lnTo>
                  <a:pt x="198068" y="123797"/>
                </a:lnTo>
                <a:lnTo>
                  <a:pt x="215214" y="122537"/>
                </a:lnTo>
                <a:lnTo>
                  <a:pt x="230454" y="121696"/>
                </a:lnTo>
                <a:lnTo>
                  <a:pt x="245377" y="122089"/>
                </a:lnTo>
                <a:lnTo>
                  <a:pt x="260088" y="123303"/>
                </a:lnTo>
                <a:lnTo>
                  <a:pt x="285324" y="126239"/>
                </a:lnTo>
                <a:lnTo>
                  <a:pt x="293386" y="127022"/>
                </a:lnTo>
                <a:lnTo>
                  <a:pt x="320942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8"/>
          <p:cNvSpPr/>
          <p:nvPr/>
        </p:nvSpPr>
        <p:spPr>
          <a:xfrm>
            <a:off x="3997642" y="1937385"/>
            <a:ext cx="17146" cy="360046"/>
          </a:xfrm>
          <a:custGeom>
            <a:avLst/>
            <a:gdLst/>
            <a:ahLst/>
            <a:cxnLst/>
            <a:rect l="0" t="0" r="0" b="0"/>
            <a:pathLst>
              <a:path w="17146" h="360046">
                <a:moveTo>
                  <a:pt x="17145" y="0"/>
                </a:moveTo>
                <a:lnTo>
                  <a:pt x="12595" y="13652"/>
                </a:lnTo>
                <a:lnTo>
                  <a:pt x="11253" y="21484"/>
                </a:lnTo>
                <a:lnTo>
                  <a:pt x="10360" y="30515"/>
                </a:lnTo>
                <a:lnTo>
                  <a:pt x="9764" y="40346"/>
                </a:lnTo>
                <a:lnTo>
                  <a:pt x="9102" y="71589"/>
                </a:lnTo>
                <a:lnTo>
                  <a:pt x="8677" y="130980"/>
                </a:lnTo>
                <a:lnTo>
                  <a:pt x="6079" y="182038"/>
                </a:lnTo>
                <a:lnTo>
                  <a:pt x="1801" y="258089"/>
                </a:lnTo>
                <a:lnTo>
                  <a:pt x="801" y="285204"/>
                </a:lnTo>
                <a:lnTo>
                  <a:pt x="158" y="326035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9"/>
          <p:cNvSpPr/>
          <p:nvPr/>
        </p:nvSpPr>
        <p:spPr>
          <a:xfrm>
            <a:off x="4486275" y="1671637"/>
            <a:ext cx="308610" cy="222886"/>
          </a:xfrm>
          <a:custGeom>
            <a:avLst/>
            <a:gdLst/>
            <a:ahLst/>
            <a:cxnLst/>
            <a:rect l="0" t="0" r="0" b="0"/>
            <a:pathLst>
              <a:path w="308610" h="222886">
                <a:moveTo>
                  <a:pt x="0" y="0"/>
                </a:moveTo>
                <a:lnTo>
                  <a:pt x="13652" y="9102"/>
                </a:lnTo>
                <a:lnTo>
                  <a:pt x="19579" y="12735"/>
                </a:lnTo>
                <a:lnTo>
                  <a:pt x="25435" y="16110"/>
                </a:lnTo>
                <a:lnTo>
                  <a:pt x="31244" y="19313"/>
                </a:lnTo>
                <a:lnTo>
                  <a:pt x="36069" y="23353"/>
                </a:lnTo>
                <a:lnTo>
                  <a:pt x="40239" y="27951"/>
                </a:lnTo>
                <a:lnTo>
                  <a:pt x="43971" y="32921"/>
                </a:lnTo>
                <a:lnTo>
                  <a:pt x="50269" y="39093"/>
                </a:lnTo>
                <a:lnTo>
                  <a:pt x="58277" y="46064"/>
                </a:lnTo>
                <a:lnTo>
                  <a:pt x="67426" y="53570"/>
                </a:lnTo>
                <a:lnTo>
                  <a:pt x="74478" y="59525"/>
                </a:lnTo>
                <a:lnTo>
                  <a:pt x="80132" y="64449"/>
                </a:lnTo>
                <a:lnTo>
                  <a:pt x="84853" y="68683"/>
                </a:lnTo>
                <a:lnTo>
                  <a:pt x="100260" y="83548"/>
                </a:lnTo>
                <a:lnTo>
                  <a:pt x="127542" y="110483"/>
                </a:lnTo>
                <a:lnTo>
                  <a:pt x="134558" y="116518"/>
                </a:lnTo>
                <a:lnTo>
                  <a:pt x="143045" y="123399"/>
                </a:lnTo>
                <a:lnTo>
                  <a:pt x="152513" y="130843"/>
                </a:lnTo>
                <a:lnTo>
                  <a:pt x="160730" y="137711"/>
                </a:lnTo>
                <a:lnTo>
                  <a:pt x="168113" y="144195"/>
                </a:lnTo>
                <a:lnTo>
                  <a:pt x="174940" y="150423"/>
                </a:lnTo>
                <a:lnTo>
                  <a:pt x="187112" y="158384"/>
                </a:lnTo>
                <a:lnTo>
                  <a:pt x="202846" y="167502"/>
                </a:lnTo>
                <a:lnTo>
                  <a:pt x="246157" y="190918"/>
                </a:lnTo>
                <a:lnTo>
                  <a:pt x="255545" y="195859"/>
                </a:lnTo>
                <a:lnTo>
                  <a:pt x="262755" y="200105"/>
                </a:lnTo>
                <a:lnTo>
                  <a:pt x="268515" y="203888"/>
                </a:lnTo>
                <a:lnTo>
                  <a:pt x="273308" y="207363"/>
                </a:lnTo>
                <a:lnTo>
                  <a:pt x="278407" y="210632"/>
                </a:lnTo>
                <a:lnTo>
                  <a:pt x="283712" y="213764"/>
                </a:lnTo>
                <a:lnTo>
                  <a:pt x="289154" y="216804"/>
                </a:lnTo>
                <a:lnTo>
                  <a:pt x="297740" y="220182"/>
                </a:lnTo>
                <a:lnTo>
                  <a:pt x="308609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0"/>
          <p:cNvSpPr/>
          <p:nvPr/>
        </p:nvSpPr>
        <p:spPr>
          <a:xfrm>
            <a:off x="4417695" y="1628775"/>
            <a:ext cx="377190" cy="282893"/>
          </a:xfrm>
          <a:custGeom>
            <a:avLst/>
            <a:gdLst/>
            <a:ahLst/>
            <a:cxnLst/>
            <a:rect l="0" t="0" r="0" b="0"/>
            <a:pathLst>
              <a:path w="377190" h="282893">
                <a:moveTo>
                  <a:pt x="377189" y="0"/>
                </a:moveTo>
                <a:lnTo>
                  <a:pt x="368088" y="4550"/>
                </a:lnTo>
                <a:lnTo>
                  <a:pt x="362549" y="9701"/>
                </a:lnTo>
                <a:lnTo>
                  <a:pt x="356000" y="16945"/>
                </a:lnTo>
                <a:lnTo>
                  <a:pt x="348775" y="25584"/>
                </a:lnTo>
                <a:lnTo>
                  <a:pt x="342054" y="33248"/>
                </a:lnTo>
                <a:lnTo>
                  <a:pt x="329506" y="46844"/>
                </a:lnTo>
                <a:lnTo>
                  <a:pt x="322541" y="53137"/>
                </a:lnTo>
                <a:lnTo>
                  <a:pt x="315039" y="59237"/>
                </a:lnTo>
                <a:lnTo>
                  <a:pt x="307181" y="65209"/>
                </a:lnTo>
                <a:lnTo>
                  <a:pt x="299085" y="72047"/>
                </a:lnTo>
                <a:lnTo>
                  <a:pt x="290830" y="79464"/>
                </a:lnTo>
                <a:lnTo>
                  <a:pt x="282469" y="87266"/>
                </a:lnTo>
                <a:lnTo>
                  <a:pt x="270227" y="97230"/>
                </a:lnTo>
                <a:lnTo>
                  <a:pt x="197345" y="152057"/>
                </a:lnTo>
                <a:lnTo>
                  <a:pt x="175338" y="167910"/>
                </a:lnTo>
                <a:lnTo>
                  <a:pt x="155080" y="182259"/>
                </a:lnTo>
                <a:lnTo>
                  <a:pt x="133377" y="198161"/>
                </a:lnTo>
                <a:lnTo>
                  <a:pt x="121303" y="206402"/>
                </a:lnTo>
                <a:lnTo>
                  <a:pt x="95187" y="223179"/>
                </a:lnTo>
                <a:lnTo>
                  <a:pt x="84413" y="230701"/>
                </a:lnTo>
                <a:lnTo>
                  <a:pt x="75325" y="237620"/>
                </a:lnTo>
                <a:lnTo>
                  <a:pt x="67361" y="244138"/>
                </a:lnTo>
                <a:lnTo>
                  <a:pt x="60148" y="249436"/>
                </a:lnTo>
                <a:lnTo>
                  <a:pt x="53433" y="253921"/>
                </a:lnTo>
                <a:lnTo>
                  <a:pt x="41845" y="261443"/>
                </a:lnTo>
                <a:lnTo>
                  <a:pt x="33520" y="267962"/>
                </a:lnTo>
                <a:lnTo>
                  <a:pt x="26645" y="274034"/>
                </a:lnTo>
                <a:lnTo>
                  <a:pt x="23479" y="276987"/>
                </a:lnTo>
                <a:lnTo>
                  <a:pt x="19462" y="278955"/>
                </a:lnTo>
                <a:lnTo>
                  <a:pt x="14879" y="280267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1"/>
          <p:cNvSpPr/>
          <p:nvPr/>
        </p:nvSpPr>
        <p:spPr>
          <a:xfrm>
            <a:off x="5060632" y="1705927"/>
            <a:ext cx="454344" cy="16762"/>
          </a:xfrm>
          <a:custGeom>
            <a:avLst/>
            <a:gdLst/>
            <a:ahLst/>
            <a:cxnLst/>
            <a:rect l="0" t="0" r="0" b="0"/>
            <a:pathLst>
              <a:path w="454344" h="16762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27163" y="8731"/>
                </a:lnTo>
                <a:lnTo>
                  <a:pt x="51125" y="12770"/>
                </a:lnTo>
                <a:lnTo>
                  <a:pt x="61706" y="14229"/>
                </a:lnTo>
                <a:lnTo>
                  <a:pt x="70665" y="15201"/>
                </a:lnTo>
                <a:lnTo>
                  <a:pt x="78542" y="15849"/>
                </a:lnTo>
                <a:lnTo>
                  <a:pt x="90462" y="16281"/>
                </a:lnTo>
                <a:lnTo>
                  <a:pt x="121485" y="16761"/>
                </a:lnTo>
                <a:lnTo>
                  <a:pt x="145760" y="15937"/>
                </a:lnTo>
                <a:lnTo>
                  <a:pt x="252595" y="10309"/>
                </a:lnTo>
                <a:lnTo>
                  <a:pt x="281809" y="9345"/>
                </a:lnTo>
                <a:lnTo>
                  <a:pt x="323848" y="8725"/>
                </a:lnTo>
                <a:lnTo>
                  <a:pt x="359668" y="8603"/>
                </a:lnTo>
                <a:lnTo>
                  <a:pt x="372177" y="7640"/>
                </a:lnTo>
                <a:lnTo>
                  <a:pt x="387183" y="6046"/>
                </a:lnTo>
                <a:lnTo>
                  <a:pt x="415921" y="2687"/>
                </a:lnTo>
                <a:lnTo>
                  <a:pt x="431869" y="1194"/>
                </a:lnTo>
                <a:lnTo>
                  <a:pt x="436503" y="1749"/>
                </a:lnTo>
                <a:lnTo>
                  <a:pt x="439592" y="3071"/>
                </a:lnTo>
                <a:lnTo>
                  <a:pt x="45434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2"/>
          <p:cNvSpPr/>
          <p:nvPr/>
        </p:nvSpPr>
        <p:spPr>
          <a:xfrm>
            <a:off x="5686425" y="1423059"/>
            <a:ext cx="451125" cy="462838"/>
          </a:xfrm>
          <a:custGeom>
            <a:avLst/>
            <a:gdLst/>
            <a:ahLst/>
            <a:cxnLst/>
            <a:rect l="0" t="0" r="0" b="0"/>
            <a:pathLst>
              <a:path w="451125" h="462838">
                <a:moveTo>
                  <a:pt x="0" y="68556"/>
                </a:moveTo>
                <a:lnTo>
                  <a:pt x="0" y="53794"/>
                </a:lnTo>
                <a:lnTo>
                  <a:pt x="2540" y="49930"/>
                </a:lnTo>
                <a:lnTo>
                  <a:pt x="4550" y="47566"/>
                </a:lnTo>
                <a:lnTo>
                  <a:pt x="16482" y="39688"/>
                </a:lnTo>
                <a:lnTo>
                  <a:pt x="24323" y="35976"/>
                </a:lnTo>
                <a:lnTo>
                  <a:pt x="45735" y="26771"/>
                </a:lnTo>
                <a:lnTo>
                  <a:pt x="61922" y="21649"/>
                </a:lnTo>
                <a:lnTo>
                  <a:pt x="81286" y="16329"/>
                </a:lnTo>
                <a:lnTo>
                  <a:pt x="102768" y="10878"/>
                </a:lnTo>
                <a:lnTo>
                  <a:pt x="119947" y="7244"/>
                </a:lnTo>
                <a:lnTo>
                  <a:pt x="134257" y="4821"/>
                </a:lnTo>
                <a:lnTo>
                  <a:pt x="146655" y="3206"/>
                </a:lnTo>
                <a:lnTo>
                  <a:pt x="157777" y="2129"/>
                </a:lnTo>
                <a:lnTo>
                  <a:pt x="168050" y="1411"/>
                </a:lnTo>
                <a:lnTo>
                  <a:pt x="177755" y="933"/>
                </a:lnTo>
                <a:lnTo>
                  <a:pt x="196160" y="401"/>
                </a:lnTo>
                <a:lnTo>
                  <a:pt x="235911" y="32"/>
                </a:lnTo>
                <a:lnTo>
                  <a:pt x="258836" y="0"/>
                </a:lnTo>
                <a:lnTo>
                  <a:pt x="268760" y="945"/>
                </a:lnTo>
                <a:lnTo>
                  <a:pt x="277281" y="2527"/>
                </a:lnTo>
                <a:lnTo>
                  <a:pt x="284866" y="4534"/>
                </a:lnTo>
                <a:lnTo>
                  <a:pt x="298375" y="11844"/>
                </a:lnTo>
                <a:lnTo>
                  <a:pt x="309776" y="20490"/>
                </a:lnTo>
                <a:lnTo>
                  <a:pt x="318018" y="27508"/>
                </a:lnTo>
                <a:lnTo>
                  <a:pt x="320597" y="31666"/>
                </a:lnTo>
                <a:lnTo>
                  <a:pt x="323462" y="41365"/>
                </a:lnTo>
                <a:lnTo>
                  <a:pt x="325075" y="52985"/>
                </a:lnTo>
                <a:lnTo>
                  <a:pt x="325554" y="67011"/>
                </a:lnTo>
                <a:lnTo>
                  <a:pt x="323715" y="72288"/>
                </a:lnTo>
                <a:lnTo>
                  <a:pt x="316593" y="83232"/>
                </a:lnTo>
                <a:lnTo>
                  <a:pt x="307078" y="91906"/>
                </a:lnTo>
                <a:lnTo>
                  <a:pt x="293641" y="101793"/>
                </a:lnTo>
                <a:lnTo>
                  <a:pt x="271795" y="118888"/>
                </a:lnTo>
                <a:lnTo>
                  <a:pt x="259301" y="127828"/>
                </a:lnTo>
                <a:lnTo>
                  <a:pt x="246210" y="136645"/>
                </a:lnTo>
                <a:lnTo>
                  <a:pt x="232719" y="145381"/>
                </a:lnTo>
                <a:lnTo>
                  <a:pt x="220869" y="152158"/>
                </a:lnTo>
                <a:lnTo>
                  <a:pt x="210110" y="157628"/>
                </a:lnTo>
                <a:lnTo>
                  <a:pt x="200081" y="162227"/>
                </a:lnTo>
                <a:lnTo>
                  <a:pt x="190537" y="167198"/>
                </a:lnTo>
                <a:lnTo>
                  <a:pt x="181318" y="172417"/>
                </a:lnTo>
                <a:lnTo>
                  <a:pt x="172313" y="177802"/>
                </a:lnTo>
                <a:lnTo>
                  <a:pt x="163453" y="182344"/>
                </a:lnTo>
                <a:lnTo>
                  <a:pt x="154689" y="186324"/>
                </a:lnTo>
                <a:lnTo>
                  <a:pt x="130115" y="196510"/>
                </a:lnTo>
                <a:lnTo>
                  <a:pt x="130558" y="196721"/>
                </a:lnTo>
                <a:lnTo>
                  <a:pt x="133591" y="196955"/>
                </a:lnTo>
                <a:lnTo>
                  <a:pt x="139543" y="196065"/>
                </a:lnTo>
                <a:lnTo>
                  <a:pt x="158856" y="192537"/>
                </a:lnTo>
                <a:lnTo>
                  <a:pt x="168769" y="191215"/>
                </a:lnTo>
                <a:lnTo>
                  <a:pt x="178235" y="190333"/>
                </a:lnTo>
                <a:lnTo>
                  <a:pt x="187403" y="189746"/>
                </a:lnTo>
                <a:lnTo>
                  <a:pt x="195421" y="188401"/>
                </a:lnTo>
                <a:lnTo>
                  <a:pt x="209408" y="184368"/>
                </a:lnTo>
                <a:lnTo>
                  <a:pt x="216758" y="182911"/>
                </a:lnTo>
                <a:lnTo>
                  <a:pt x="224515" y="181940"/>
                </a:lnTo>
                <a:lnTo>
                  <a:pt x="232544" y="181293"/>
                </a:lnTo>
                <a:lnTo>
                  <a:pt x="240754" y="181814"/>
                </a:lnTo>
                <a:lnTo>
                  <a:pt x="249085" y="183114"/>
                </a:lnTo>
                <a:lnTo>
                  <a:pt x="257497" y="184933"/>
                </a:lnTo>
                <a:lnTo>
                  <a:pt x="282083" y="189494"/>
                </a:lnTo>
                <a:lnTo>
                  <a:pt x="325515" y="197417"/>
                </a:lnTo>
                <a:lnTo>
                  <a:pt x="339883" y="200183"/>
                </a:lnTo>
                <a:lnTo>
                  <a:pt x="351366" y="202980"/>
                </a:lnTo>
                <a:lnTo>
                  <a:pt x="360926" y="205797"/>
                </a:lnTo>
                <a:lnTo>
                  <a:pt x="369205" y="208627"/>
                </a:lnTo>
                <a:lnTo>
                  <a:pt x="376629" y="211467"/>
                </a:lnTo>
                <a:lnTo>
                  <a:pt x="389958" y="217162"/>
                </a:lnTo>
                <a:lnTo>
                  <a:pt x="402232" y="225408"/>
                </a:lnTo>
                <a:lnTo>
                  <a:pt x="408172" y="230274"/>
                </a:lnTo>
                <a:lnTo>
                  <a:pt x="414037" y="237328"/>
                </a:lnTo>
                <a:lnTo>
                  <a:pt x="419852" y="245840"/>
                </a:lnTo>
                <a:lnTo>
                  <a:pt x="425634" y="255325"/>
                </a:lnTo>
                <a:lnTo>
                  <a:pt x="431393" y="265459"/>
                </a:lnTo>
                <a:lnTo>
                  <a:pt x="442873" y="286878"/>
                </a:lnTo>
                <a:lnTo>
                  <a:pt x="446695" y="296019"/>
                </a:lnTo>
                <a:lnTo>
                  <a:pt x="449245" y="304018"/>
                </a:lnTo>
                <a:lnTo>
                  <a:pt x="450944" y="311255"/>
                </a:lnTo>
                <a:lnTo>
                  <a:pt x="451124" y="317985"/>
                </a:lnTo>
                <a:lnTo>
                  <a:pt x="448784" y="330543"/>
                </a:lnTo>
                <a:lnTo>
                  <a:pt x="444569" y="342475"/>
                </a:lnTo>
                <a:lnTo>
                  <a:pt x="439521" y="354127"/>
                </a:lnTo>
                <a:lnTo>
                  <a:pt x="434102" y="365656"/>
                </a:lnTo>
                <a:lnTo>
                  <a:pt x="423439" y="377130"/>
                </a:lnTo>
                <a:lnTo>
                  <a:pt x="410128" y="387627"/>
                </a:lnTo>
                <a:lnTo>
                  <a:pt x="397861" y="395468"/>
                </a:lnTo>
                <a:lnTo>
                  <a:pt x="390018" y="399845"/>
                </a:lnTo>
                <a:lnTo>
                  <a:pt x="371144" y="409788"/>
                </a:lnTo>
                <a:lnTo>
                  <a:pt x="361729" y="414154"/>
                </a:lnTo>
                <a:lnTo>
                  <a:pt x="352595" y="418017"/>
                </a:lnTo>
                <a:lnTo>
                  <a:pt x="343648" y="421545"/>
                </a:lnTo>
                <a:lnTo>
                  <a:pt x="326087" y="428005"/>
                </a:lnTo>
                <a:lnTo>
                  <a:pt x="317404" y="431061"/>
                </a:lnTo>
                <a:lnTo>
                  <a:pt x="303995" y="435003"/>
                </a:lnTo>
                <a:lnTo>
                  <a:pt x="253479" y="448701"/>
                </a:lnTo>
                <a:lnTo>
                  <a:pt x="228862" y="455949"/>
                </a:lnTo>
                <a:lnTo>
                  <a:pt x="217345" y="458263"/>
                </a:lnTo>
                <a:lnTo>
                  <a:pt x="205856" y="459805"/>
                </a:lnTo>
                <a:lnTo>
                  <a:pt x="194388" y="460834"/>
                </a:lnTo>
                <a:lnTo>
                  <a:pt x="183884" y="461519"/>
                </a:lnTo>
                <a:lnTo>
                  <a:pt x="164594" y="462281"/>
                </a:lnTo>
                <a:lnTo>
                  <a:pt x="142219" y="462710"/>
                </a:lnTo>
                <a:lnTo>
                  <a:pt x="118974" y="462837"/>
                </a:lnTo>
                <a:lnTo>
                  <a:pt x="110748" y="461902"/>
                </a:lnTo>
                <a:lnTo>
                  <a:pt x="102407" y="460327"/>
                </a:lnTo>
                <a:lnTo>
                  <a:pt x="93988" y="458324"/>
                </a:lnTo>
                <a:lnTo>
                  <a:pt x="86471" y="456036"/>
                </a:lnTo>
                <a:lnTo>
                  <a:pt x="73039" y="450954"/>
                </a:lnTo>
                <a:lnTo>
                  <a:pt x="59317" y="447289"/>
                </a:lnTo>
                <a:lnTo>
                  <a:pt x="52398" y="443891"/>
                </a:lnTo>
                <a:lnTo>
                  <a:pt x="49220" y="441652"/>
                </a:lnTo>
                <a:lnTo>
                  <a:pt x="47100" y="439206"/>
                </a:lnTo>
                <a:lnTo>
                  <a:pt x="45687" y="436624"/>
                </a:lnTo>
                <a:lnTo>
                  <a:pt x="41159" y="425898"/>
                </a:lnTo>
                <a:lnTo>
                  <a:pt x="34290" y="411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3"/>
          <p:cNvSpPr/>
          <p:nvPr/>
        </p:nvSpPr>
        <p:spPr>
          <a:xfrm>
            <a:off x="6457950" y="1628775"/>
            <a:ext cx="388567" cy="17146"/>
          </a:xfrm>
          <a:custGeom>
            <a:avLst/>
            <a:gdLst/>
            <a:ahLst/>
            <a:cxnLst/>
            <a:rect l="0" t="0" r="0" b="0"/>
            <a:pathLst>
              <a:path w="388567" h="17146">
                <a:moveTo>
                  <a:pt x="0" y="0"/>
                </a:moveTo>
                <a:lnTo>
                  <a:pt x="9102" y="4550"/>
                </a:lnTo>
                <a:lnTo>
                  <a:pt x="12735" y="5891"/>
                </a:lnTo>
                <a:lnTo>
                  <a:pt x="16110" y="6785"/>
                </a:lnTo>
                <a:lnTo>
                  <a:pt x="19312" y="7380"/>
                </a:lnTo>
                <a:lnTo>
                  <a:pt x="33830" y="7778"/>
                </a:lnTo>
                <a:lnTo>
                  <a:pt x="82980" y="8219"/>
                </a:lnTo>
                <a:lnTo>
                  <a:pt x="111517" y="7384"/>
                </a:lnTo>
                <a:lnTo>
                  <a:pt x="227245" y="1160"/>
                </a:lnTo>
                <a:lnTo>
                  <a:pt x="369812" y="101"/>
                </a:lnTo>
                <a:lnTo>
                  <a:pt x="377986" y="1020"/>
                </a:lnTo>
                <a:lnTo>
                  <a:pt x="383435" y="2585"/>
                </a:lnTo>
                <a:lnTo>
                  <a:pt x="387068" y="4581"/>
                </a:lnTo>
                <a:lnTo>
                  <a:pt x="388538" y="5911"/>
                </a:lnTo>
                <a:lnTo>
                  <a:pt x="388566" y="6798"/>
                </a:lnTo>
                <a:lnTo>
                  <a:pt x="387631" y="7389"/>
                </a:lnTo>
                <a:lnTo>
                  <a:pt x="386056" y="8736"/>
                </a:lnTo>
                <a:lnTo>
                  <a:pt x="384053" y="10586"/>
                </a:lnTo>
                <a:lnTo>
                  <a:pt x="37719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4"/>
          <p:cNvSpPr/>
          <p:nvPr/>
        </p:nvSpPr>
        <p:spPr>
          <a:xfrm>
            <a:off x="6457950" y="1715369"/>
            <a:ext cx="428626" cy="59139"/>
          </a:xfrm>
          <a:custGeom>
            <a:avLst/>
            <a:gdLst/>
            <a:ahLst/>
            <a:cxnLst/>
            <a:rect l="0" t="0" r="0" b="0"/>
            <a:pathLst>
              <a:path w="428626" h="59139">
                <a:moveTo>
                  <a:pt x="0" y="59138"/>
                </a:moveTo>
                <a:lnTo>
                  <a:pt x="18203" y="59138"/>
                </a:lnTo>
                <a:lnTo>
                  <a:pt x="34995" y="56281"/>
                </a:lnTo>
                <a:lnTo>
                  <a:pt x="57620" y="51518"/>
                </a:lnTo>
                <a:lnTo>
                  <a:pt x="84133" y="45486"/>
                </a:lnTo>
                <a:lnTo>
                  <a:pt x="108476" y="40511"/>
                </a:lnTo>
                <a:lnTo>
                  <a:pt x="170782" y="28960"/>
                </a:lnTo>
                <a:lnTo>
                  <a:pt x="185292" y="25684"/>
                </a:lnTo>
                <a:lnTo>
                  <a:pt x="197823" y="22548"/>
                </a:lnTo>
                <a:lnTo>
                  <a:pt x="221417" y="18552"/>
                </a:lnTo>
                <a:lnTo>
                  <a:pt x="288273" y="9032"/>
                </a:lnTo>
                <a:lnTo>
                  <a:pt x="333226" y="3531"/>
                </a:lnTo>
                <a:lnTo>
                  <a:pt x="347881" y="2064"/>
                </a:lnTo>
                <a:lnTo>
                  <a:pt x="361460" y="1086"/>
                </a:lnTo>
                <a:lnTo>
                  <a:pt x="374323" y="434"/>
                </a:lnTo>
                <a:lnTo>
                  <a:pt x="386708" y="0"/>
                </a:lnTo>
                <a:lnTo>
                  <a:pt x="396871" y="663"/>
                </a:lnTo>
                <a:lnTo>
                  <a:pt x="405551" y="2057"/>
                </a:lnTo>
                <a:lnTo>
                  <a:pt x="428625" y="77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5"/>
          <p:cNvSpPr/>
          <p:nvPr/>
        </p:nvSpPr>
        <p:spPr>
          <a:xfrm>
            <a:off x="7145077" y="1380172"/>
            <a:ext cx="24391" cy="480061"/>
          </a:xfrm>
          <a:custGeom>
            <a:avLst/>
            <a:gdLst/>
            <a:ahLst/>
            <a:cxnLst/>
            <a:rect l="0" t="0" r="0" b="0"/>
            <a:pathLst>
              <a:path w="24391" h="480061">
                <a:moveTo>
                  <a:pt x="24390" y="0"/>
                </a:moveTo>
                <a:lnTo>
                  <a:pt x="24390" y="34074"/>
                </a:lnTo>
                <a:lnTo>
                  <a:pt x="23438" y="44624"/>
                </a:lnTo>
                <a:lnTo>
                  <a:pt x="17547" y="100640"/>
                </a:lnTo>
                <a:lnTo>
                  <a:pt x="12458" y="160299"/>
                </a:lnTo>
                <a:lnTo>
                  <a:pt x="10721" y="190686"/>
                </a:lnTo>
                <a:lnTo>
                  <a:pt x="8790" y="249849"/>
                </a:lnTo>
                <a:lnTo>
                  <a:pt x="7322" y="272294"/>
                </a:lnTo>
                <a:lnTo>
                  <a:pt x="5391" y="290114"/>
                </a:lnTo>
                <a:lnTo>
                  <a:pt x="3152" y="304852"/>
                </a:lnTo>
                <a:lnTo>
                  <a:pt x="1658" y="317535"/>
                </a:lnTo>
                <a:lnTo>
                  <a:pt x="663" y="328847"/>
                </a:lnTo>
                <a:lnTo>
                  <a:pt x="0" y="339247"/>
                </a:lnTo>
                <a:lnTo>
                  <a:pt x="510" y="356657"/>
                </a:lnTo>
                <a:lnTo>
                  <a:pt x="6528" y="451231"/>
                </a:lnTo>
                <a:lnTo>
                  <a:pt x="6926" y="461850"/>
                </a:lnTo>
                <a:lnTo>
                  <a:pt x="7985" y="466015"/>
                </a:lnTo>
                <a:lnTo>
                  <a:pt x="9643" y="469744"/>
                </a:lnTo>
                <a:lnTo>
                  <a:pt x="15817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6"/>
          <p:cNvSpPr/>
          <p:nvPr/>
        </p:nvSpPr>
        <p:spPr>
          <a:xfrm>
            <a:off x="7298055" y="1380393"/>
            <a:ext cx="325441" cy="436823"/>
          </a:xfrm>
          <a:custGeom>
            <a:avLst/>
            <a:gdLst/>
            <a:ahLst/>
            <a:cxnLst/>
            <a:rect l="0" t="0" r="0" b="0"/>
            <a:pathLst>
              <a:path w="325441" h="436823">
                <a:moveTo>
                  <a:pt x="0" y="25497"/>
                </a:moveTo>
                <a:lnTo>
                  <a:pt x="4551" y="25497"/>
                </a:lnTo>
                <a:lnTo>
                  <a:pt x="6844" y="26449"/>
                </a:lnTo>
                <a:lnTo>
                  <a:pt x="14621" y="31388"/>
                </a:lnTo>
                <a:lnTo>
                  <a:pt x="20151" y="32877"/>
                </a:lnTo>
                <a:lnTo>
                  <a:pt x="28619" y="33716"/>
                </a:lnTo>
                <a:lnTo>
                  <a:pt x="36849" y="33912"/>
                </a:lnTo>
                <a:lnTo>
                  <a:pt x="41711" y="33964"/>
                </a:lnTo>
                <a:lnTo>
                  <a:pt x="47809" y="33047"/>
                </a:lnTo>
                <a:lnTo>
                  <a:pt x="54733" y="31483"/>
                </a:lnTo>
                <a:lnTo>
                  <a:pt x="62206" y="29487"/>
                </a:lnTo>
                <a:lnTo>
                  <a:pt x="83209" y="24730"/>
                </a:lnTo>
                <a:lnTo>
                  <a:pt x="95478" y="22128"/>
                </a:lnTo>
                <a:lnTo>
                  <a:pt x="107467" y="20393"/>
                </a:lnTo>
                <a:lnTo>
                  <a:pt x="119269" y="19237"/>
                </a:lnTo>
                <a:lnTo>
                  <a:pt x="130948" y="18466"/>
                </a:lnTo>
                <a:lnTo>
                  <a:pt x="150164" y="16047"/>
                </a:lnTo>
                <a:lnTo>
                  <a:pt x="222292" y="5446"/>
                </a:lnTo>
                <a:lnTo>
                  <a:pt x="237730" y="3557"/>
                </a:lnTo>
                <a:lnTo>
                  <a:pt x="249927" y="2298"/>
                </a:lnTo>
                <a:lnTo>
                  <a:pt x="262820" y="1458"/>
                </a:lnTo>
                <a:lnTo>
                  <a:pt x="276178" y="898"/>
                </a:lnTo>
                <a:lnTo>
                  <a:pt x="313633" y="0"/>
                </a:lnTo>
                <a:lnTo>
                  <a:pt x="317674" y="879"/>
                </a:lnTo>
                <a:lnTo>
                  <a:pt x="320367" y="2417"/>
                </a:lnTo>
                <a:lnTo>
                  <a:pt x="322163" y="4395"/>
                </a:lnTo>
                <a:lnTo>
                  <a:pt x="323360" y="6667"/>
                </a:lnTo>
                <a:lnTo>
                  <a:pt x="324690" y="11730"/>
                </a:lnTo>
                <a:lnTo>
                  <a:pt x="325282" y="24776"/>
                </a:lnTo>
                <a:lnTo>
                  <a:pt x="325440" y="33588"/>
                </a:lnTo>
                <a:lnTo>
                  <a:pt x="324592" y="41369"/>
                </a:lnTo>
                <a:lnTo>
                  <a:pt x="323075" y="48460"/>
                </a:lnTo>
                <a:lnTo>
                  <a:pt x="321110" y="55093"/>
                </a:lnTo>
                <a:lnTo>
                  <a:pt x="318849" y="64278"/>
                </a:lnTo>
                <a:lnTo>
                  <a:pt x="313795" y="87183"/>
                </a:lnTo>
                <a:lnTo>
                  <a:pt x="310161" y="98053"/>
                </a:lnTo>
                <a:lnTo>
                  <a:pt x="305835" y="108158"/>
                </a:lnTo>
                <a:lnTo>
                  <a:pt x="301044" y="117751"/>
                </a:lnTo>
                <a:lnTo>
                  <a:pt x="294041" y="129862"/>
                </a:lnTo>
                <a:lnTo>
                  <a:pt x="285562" y="143651"/>
                </a:lnTo>
                <a:lnTo>
                  <a:pt x="218157" y="250523"/>
                </a:lnTo>
                <a:lnTo>
                  <a:pt x="194015" y="289814"/>
                </a:lnTo>
                <a:lnTo>
                  <a:pt x="177921" y="317913"/>
                </a:lnTo>
                <a:lnTo>
                  <a:pt x="167191" y="338551"/>
                </a:lnTo>
                <a:lnTo>
                  <a:pt x="152412" y="370372"/>
                </a:lnTo>
                <a:lnTo>
                  <a:pt x="136319" y="403564"/>
                </a:lnTo>
                <a:lnTo>
                  <a:pt x="130884" y="415654"/>
                </a:lnTo>
                <a:lnTo>
                  <a:pt x="127261" y="424667"/>
                </a:lnTo>
                <a:lnTo>
                  <a:pt x="123235" y="435316"/>
                </a:lnTo>
                <a:lnTo>
                  <a:pt x="122162" y="436822"/>
                </a:lnTo>
                <a:lnTo>
                  <a:pt x="120014" y="428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7"/>
          <p:cNvSpPr/>
          <p:nvPr/>
        </p:nvSpPr>
        <p:spPr>
          <a:xfrm>
            <a:off x="7375207" y="1541125"/>
            <a:ext cx="462916" cy="27643"/>
          </a:xfrm>
          <a:custGeom>
            <a:avLst/>
            <a:gdLst/>
            <a:ahLst/>
            <a:cxnLst/>
            <a:rect l="0" t="0" r="0" b="0"/>
            <a:pathLst>
              <a:path w="462916" h="27643">
                <a:moveTo>
                  <a:pt x="0" y="27642"/>
                </a:moveTo>
                <a:lnTo>
                  <a:pt x="13652" y="23091"/>
                </a:lnTo>
                <a:lnTo>
                  <a:pt x="19579" y="22703"/>
                </a:lnTo>
                <a:lnTo>
                  <a:pt x="25435" y="23397"/>
                </a:lnTo>
                <a:lnTo>
                  <a:pt x="31245" y="24812"/>
                </a:lnTo>
                <a:lnTo>
                  <a:pt x="37975" y="25755"/>
                </a:lnTo>
                <a:lnTo>
                  <a:pt x="45319" y="26384"/>
                </a:lnTo>
                <a:lnTo>
                  <a:pt x="53072" y="26803"/>
                </a:lnTo>
                <a:lnTo>
                  <a:pt x="61100" y="26131"/>
                </a:lnTo>
                <a:lnTo>
                  <a:pt x="69308" y="24729"/>
                </a:lnTo>
                <a:lnTo>
                  <a:pt x="77638" y="22843"/>
                </a:lnTo>
                <a:lnTo>
                  <a:pt x="86049" y="21585"/>
                </a:lnTo>
                <a:lnTo>
                  <a:pt x="94513" y="20746"/>
                </a:lnTo>
                <a:lnTo>
                  <a:pt x="103014" y="20188"/>
                </a:lnTo>
                <a:lnTo>
                  <a:pt x="112491" y="19815"/>
                </a:lnTo>
                <a:lnTo>
                  <a:pt x="133181" y="19401"/>
                </a:lnTo>
                <a:lnTo>
                  <a:pt x="166249" y="19168"/>
                </a:lnTo>
                <a:lnTo>
                  <a:pt x="182270" y="18182"/>
                </a:lnTo>
                <a:lnTo>
                  <a:pt x="348629" y="2596"/>
                </a:lnTo>
                <a:lnTo>
                  <a:pt x="381962" y="467"/>
                </a:lnTo>
                <a:lnTo>
                  <a:pt x="405136" y="0"/>
                </a:lnTo>
                <a:lnTo>
                  <a:pt x="444623" y="1544"/>
                </a:lnTo>
                <a:lnTo>
                  <a:pt x="448815" y="2624"/>
                </a:lnTo>
                <a:lnTo>
                  <a:pt x="452563" y="4296"/>
                </a:lnTo>
                <a:lnTo>
                  <a:pt x="462915" y="104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8"/>
          <p:cNvSpPr/>
          <p:nvPr/>
        </p:nvSpPr>
        <p:spPr>
          <a:xfrm>
            <a:off x="5336144" y="2108835"/>
            <a:ext cx="118824" cy="394336"/>
          </a:xfrm>
          <a:custGeom>
            <a:avLst/>
            <a:gdLst/>
            <a:ahLst/>
            <a:cxnLst/>
            <a:rect l="0" t="0" r="0" b="0"/>
            <a:pathLst>
              <a:path w="118824" h="394336">
                <a:moveTo>
                  <a:pt x="7381" y="0"/>
                </a:moveTo>
                <a:lnTo>
                  <a:pt x="2830" y="9101"/>
                </a:lnTo>
                <a:lnTo>
                  <a:pt x="595" y="16110"/>
                </a:lnTo>
                <a:lnTo>
                  <a:pt x="0" y="19312"/>
                </a:lnTo>
                <a:lnTo>
                  <a:pt x="1507" y="27162"/>
                </a:lnTo>
                <a:lnTo>
                  <a:pt x="4418" y="38111"/>
                </a:lnTo>
                <a:lnTo>
                  <a:pt x="8263" y="51124"/>
                </a:lnTo>
                <a:lnTo>
                  <a:pt x="11779" y="64563"/>
                </a:lnTo>
                <a:lnTo>
                  <a:pt x="21278" y="104325"/>
                </a:lnTo>
                <a:lnTo>
                  <a:pt x="24266" y="115270"/>
                </a:lnTo>
                <a:lnTo>
                  <a:pt x="30125" y="135051"/>
                </a:lnTo>
                <a:lnTo>
                  <a:pt x="41647" y="171033"/>
                </a:lnTo>
                <a:lnTo>
                  <a:pt x="44513" y="179744"/>
                </a:lnTo>
                <a:lnTo>
                  <a:pt x="46423" y="188410"/>
                </a:lnTo>
                <a:lnTo>
                  <a:pt x="47697" y="197044"/>
                </a:lnTo>
                <a:lnTo>
                  <a:pt x="48545" y="205657"/>
                </a:lnTo>
                <a:lnTo>
                  <a:pt x="51968" y="219020"/>
                </a:lnTo>
                <a:lnTo>
                  <a:pt x="57108" y="235548"/>
                </a:lnTo>
                <a:lnTo>
                  <a:pt x="63393" y="254187"/>
                </a:lnTo>
                <a:lnTo>
                  <a:pt x="69487" y="269470"/>
                </a:lnTo>
                <a:lnTo>
                  <a:pt x="75455" y="282517"/>
                </a:lnTo>
                <a:lnTo>
                  <a:pt x="81339" y="294072"/>
                </a:lnTo>
                <a:lnTo>
                  <a:pt x="85261" y="303680"/>
                </a:lnTo>
                <a:lnTo>
                  <a:pt x="87876" y="311991"/>
                </a:lnTo>
                <a:lnTo>
                  <a:pt x="89619" y="319436"/>
                </a:lnTo>
                <a:lnTo>
                  <a:pt x="90781" y="326305"/>
                </a:lnTo>
                <a:lnTo>
                  <a:pt x="91556" y="332789"/>
                </a:lnTo>
                <a:lnTo>
                  <a:pt x="92073" y="339017"/>
                </a:lnTo>
                <a:lnTo>
                  <a:pt x="94322" y="346026"/>
                </a:lnTo>
                <a:lnTo>
                  <a:pt x="97727" y="353556"/>
                </a:lnTo>
                <a:lnTo>
                  <a:pt x="109080" y="375267"/>
                </a:lnTo>
                <a:lnTo>
                  <a:pt x="118823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9"/>
          <p:cNvSpPr/>
          <p:nvPr/>
        </p:nvSpPr>
        <p:spPr>
          <a:xfrm>
            <a:off x="5154929" y="2237422"/>
            <a:ext cx="368619" cy="94299"/>
          </a:xfrm>
          <a:custGeom>
            <a:avLst/>
            <a:gdLst/>
            <a:ahLst/>
            <a:cxnLst/>
            <a:rect l="0" t="0" r="0" b="0"/>
            <a:pathLst>
              <a:path w="368619" h="94299">
                <a:moveTo>
                  <a:pt x="0" y="94298"/>
                </a:moveTo>
                <a:lnTo>
                  <a:pt x="9103" y="89747"/>
                </a:lnTo>
                <a:lnTo>
                  <a:pt x="17498" y="86501"/>
                </a:lnTo>
                <a:lnTo>
                  <a:pt x="42067" y="77815"/>
                </a:lnTo>
                <a:lnTo>
                  <a:pt x="88030" y="62215"/>
                </a:lnTo>
                <a:lnTo>
                  <a:pt x="102502" y="58621"/>
                </a:lnTo>
                <a:lnTo>
                  <a:pt x="115960" y="56226"/>
                </a:lnTo>
                <a:lnTo>
                  <a:pt x="128742" y="54629"/>
                </a:lnTo>
                <a:lnTo>
                  <a:pt x="141073" y="52612"/>
                </a:lnTo>
                <a:lnTo>
                  <a:pt x="153104" y="50315"/>
                </a:lnTo>
                <a:lnTo>
                  <a:pt x="164934" y="47831"/>
                </a:lnTo>
                <a:lnTo>
                  <a:pt x="175679" y="45222"/>
                </a:lnTo>
                <a:lnTo>
                  <a:pt x="185700" y="42531"/>
                </a:lnTo>
                <a:lnTo>
                  <a:pt x="195237" y="39784"/>
                </a:lnTo>
                <a:lnTo>
                  <a:pt x="208263" y="37000"/>
                </a:lnTo>
                <a:lnTo>
                  <a:pt x="223615" y="34192"/>
                </a:lnTo>
                <a:lnTo>
                  <a:pt x="256547" y="28531"/>
                </a:lnTo>
                <a:lnTo>
                  <a:pt x="287059" y="22841"/>
                </a:lnTo>
                <a:lnTo>
                  <a:pt x="313955" y="17136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0"/>
          <p:cNvSpPr/>
          <p:nvPr/>
        </p:nvSpPr>
        <p:spPr>
          <a:xfrm>
            <a:off x="5669279" y="2044226"/>
            <a:ext cx="431992" cy="394469"/>
          </a:xfrm>
          <a:custGeom>
            <a:avLst/>
            <a:gdLst/>
            <a:ahLst/>
            <a:cxnLst/>
            <a:rect l="0" t="0" r="0" b="0"/>
            <a:pathLst>
              <a:path w="431992" h="394469">
                <a:moveTo>
                  <a:pt x="0" y="47463"/>
                </a:moveTo>
                <a:lnTo>
                  <a:pt x="13653" y="38362"/>
                </a:lnTo>
                <a:lnTo>
                  <a:pt x="20533" y="34728"/>
                </a:lnTo>
                <a:lnTo>
                  <a:pt x="27976" y="31353"/>
                </a:lnTo>
                <a:lnTo>
                  <a:pt x="35796" y="28151"/>
                </a:lnTo>
                <a:lnTo>
                  <a:pt x="47677" y="25063"/>
                </a:lnTo>
                <a:lnTo>
                  <a:pt x="62265" y="22053"/>
                </a:lnTo>
                <a:lnTo>
                  <a:pt x="78657" y="19093"/>
                </a:lnTo>
                <a:lnTo>
                  <a:pt x="107032" y="13264"/>
                </a:lnTo>
                <a:lnTo>
                  <a:pt x="119932" y="10377"/>
                </a:lnTo>
                <a:lnTo>
                  <a:pt x="133295" y="8452"/>
                </a:lnTo>
                <a:lnTo>
                  <a:pt x="146966" y="7168"/>
                </a:lnTo>
                <a:lnTo>
                  <a:pt x="160843" y="6312"/>
                </a:lnTo>
                <a:lnTo>
                  <a:pt x="173903" y="4790"/>
                </a:lnTo>
                <a:lnTo>
                  <a:pt x="186421" y="2822"/>
                </a:lnTo>
                <a:lnTo>
                  <a:pt x="198576" y="557"/>
                </a:lnTo>
                <a:lnTo>
                  <a:pt x="210489" y="0"/>
                </a:lnTo>
                <a:lnTo>
                  <a:pt x="222242" y="581"/>
                </a:lnTo>
                <a:lnTo>
                  <a:pt x="233886" y="1921"/>
                </a:lnTo>
                <a:lnTo>
                  <a:pt x="244507" y="2814"/>
                </a:lnTo>
                <a:lnTo>
                  <a:pt x="254445" y="3410"/>
                </a:lnTo>
                <a:lnTo>
                  <a:pt x="263927" y="3807"/>
                </a:lnTo>
                <a:lnTo>
                  <a:pt x="272154" y="5024"/>
                </a:lnTo>
                <a:lnTo>
                  <a:pt x="279544" y="6788"/>
                </a:lnTo>
                <a:lnTo>
                  <a:pt x="291882" y="11288"/>
                </a:lnTo>
                <a:lnTo>
                  <a:pt x="304183" y="19177"/>
                </a:lnTo>
                <a:lnTo>
                  <a:pt x="310770" y="24732"/>
                </a:lnTo>
                <a:lnTo>
                  <a:pt x="311955" y="28499"/>
                </a:lnTo>
                <a:lnTo>
                  <a:pt x="311793" y="32916"/>
                </a:lnTo>
                <a:lnTo>
                  <a:pt x="309073" y="42903"/>
                </a:lnTo>
                <a:lnTo>
                  <a:pt x="304688" y="53692"/>
                </a:lnTo>
                <a:lnTo>
                  <a:pt x="297025" y="64837"/>
                </a:lnTo>
                <a:lnTo>
                  <a:pt x="286316" y="76140"/>
                </a:lnTo>
                <a:lnTo>
                  <a:pt x="279460" y="81821"/>
                </a:lnTo>
                <a:lnTo>
                  <a:pt x="272032" y="87514"/>
                </a:lnTo>
                <a:lnTo>
                  <a:pt x="264222" y="93214"/>
                </a:lnTo>
                <a:lnTo>
                  <a:pt x="247925" y="104627"/>
                </a:lnTo>
                <a:lnTo>
                  <a:pt x="236721" y="111290"/>
                </a:lnTo>
                <a:lnTo>
                  <a:pt x="223537" y="118590"/>
                </a:lnTo>
                <a:lnTo>
                  <a:pt x="209032" y="126313"/>
                </a:lnTo>
                <a:lnTo>
                  <a:pt x="180216" y="142515"/>
                </a:lnTo>
                <a:lnTo>
                  <a:pt x="165864" y="150836"/>
                </a:lnTo>
                <a:lnTo>
                  <a:pt x="154391" y="156384"/>
                </a:lnTo>
                <a:lnTo>
                  <a:pt x="144838" y="160082"/>
                </a:lnTo>
                <a:lnTo>
                  <a:pt x="132000" y="164191"/>
                </a:lnTo>
                <a:lnTo>
                  <a:pt x="129910" y="165287"/>
                </a:lnTo>
                <a:lnTo>
                  <a:pt x="129470" y="166017"/>
                </a:lnTo>
                <a:lnTo>
                  <a:pt x="134060" y="164289"/>
                </a:lnTo>
                <a:lnTo>
                  <a:pt x="137951" y="162495"/>
                </a:lnTo>
                <a:lnTo>
                  <a:pt x="149894" y="160501"/>
                </a:lnTo>
                <a:lnTo>
                  <a:pt x="157080" y="159970"/>
                </a:lnTo>
                <a:lnTo>
                  <a:pt x="203600" y="154670"/>
                </a:lnTo>
                <a:lnTo>
                  <a:pt x="219553" y="153225"/>
                </a:lnTo>
                <a:lnTo>
                  <a:pt x="233999" y="152261"/>
                </a:lnTo>
                <a:lnTo>
                  <a:pt x="247439" y="151619"/>
                </a:lnTo>
                <a:lnTo>
                  <a:pt x="275074" y="150905"/>
                </a:lnTo>
                <a:lnTo>
                  <a:pt x="289110" y="150714"/>
                </a:lnTo>
                <a:lnTo>
                  <a:pt x="302278" y="151540"/>
                </a:lnTo>
                <a:lnTo>
                  <a:pt x="314866" y="153043"/>
                </a:lnTo>
                <a:lnTo>
                  <a:pt x="327068" y="154997"/>
                </a:lnTo>
                <a:lnTo>
                  <a:pt x="338061" y="157253"/>
                </a:lnTo>
                <a:lnTo>
                  <a:pt x="348247" y="159709"/>
                </a:lnTo>
                <a:lnTo>
                  <a:pt x="357894" y="162299"/>
                </a:lnTo>
                <a:lnTo>
                  <a:pt x="376234" y="167716"/>
                </a:lnTo>
                <a:lnTo>
                  <a:pt x="385126" y="170495"/>
                </a:lnTo>
                <a:lnTo>
                  <a:pt x="392958" y="174252"/>
                </a:lnTo>
                <a:lnTo>
                  <a:pt x="400085" y="178662"/>
                </a:lnTo>
                <a:lnTo>
                  <a:pt x="412131" y="188641"/>
                </a:lnTo>
                <a:lnTo>
                  <a:pt x="420659" y="199427"/>
                </a:lnTo>
                <a:lnTo>
                  <a:pt x="427625" y="210570"/>
                </a:lnTo>
                <a:lnTo>
                  <a:pt x="430816" y="216209"/>
                </a:lnTo>
                <a:lnTo>
                  <a:pt x="431991" y="221873"/>
                </a:lnTo>
                <a:lnTo>
                  <a:pt x="431822" y="227554"/>
                </a:lnTo>
                <a:lnTo>
                  <a:pt x="429094" y="238946"/>
                </a:lnTo>
                <a:lnTo>
                  <a:pt x="416881" y="272046"/>
                </a:lnTo>
                <a:lnTo>
                  <a:pt x="413176" y="279100"/>
                </a:lnTo>
                <a:lnTo>
                  <a:pt x="408801" y="285708"/>
                </a:lnTo>
                <a:lnTo>
                  <a:pt x="403979" y="292018"/>
                </a:lnTo>
                <a:lnTo>
                  <a:pt x="391001" y="304110"/>
                </a:lnTo>
                <a:lnTo>
                  <a:pt x="383540" y="310001"/>
                </a:lnTo>
                <a:lnTo>
                  <a:pt x="375709" y="315834"/>
                </a:lnTo>
                <a:lnTo>
                  <a:pt x="359387" y="327394"/>
                </a:lnTo>
                <a:lnTo>
                  <a:pt x="334133" y="344613"/>
                </a:lnTo>
                <a:lnTo>
                  <a:pt x="323721" y="349385"/>
                </a:lnTo>
                <a:lnTo>
                  <a:pt x="312016" y="353520"/>
                </a:lnTo>
                <a:lnTo>
                  <a:pt x="299451" y="357228"/>
                </a:lnTo>
                <a:lnTo>
                  <a:pt x="284407" y="362559"/>
                </a:lnTo>
                <a:lnTo>
                  <a:pt x="267710" y="368969"/>
                </a:lnTo>
                <a:lnTo>
                  <a:pt x="249911" y="376101"/>
                </a:lnTo>
                <a:lnTo>
                  <a:pt x="234235" y="380855"/>
                </a:lnTo>
                <a:lnTo>
                  <a:pt x="219974" y="384025"/>
                </a:lnTo>
                <a:lnTo>
                  <a:pt x="193017" y="388499"/>
                </a:lnTo>
                <a:lnTo>
                  <a:pt x="165161" y="393662"/>
                </a:lnTo>
                <a:lnTo>
                  <a:pt x="153922" y="394468"/>
                </a:lnTo>
                <a:lnTo>
                  <a:pt x="144525" y="394052"/>
                </a:lnTo>
                <a:lnTo>
                  <a:pt x="136355" y="392823"/>
                </a:lnTo>
                <a:lnTo>
                  <a:pt x="124738" y="391457"/>
                </a:lnTo>
                <a:lnTo>
                  <a:pt x="120306" y="391092"/>
                </a:lnTo>
                <a:lnTo>
                  <a:pt x="117352" y="389897"/>
                </a:lnTo>
                <a:lnTo>
                  <a:pt x="115383" y="388148"/>
                </a:lnTo>
                <a:lnTo>
                  <a:pt x="114069" y="386029"/>
                </a:lnTo>
                <a:lnTo>
                  <a:pt x="112610" y="381134"/>
                </a:lnTo>
                <a:lnTo>
                  <a:pt x="112221" y="378496"/>
                </a:lnTo>
                <a:lnTo>
                  <a:pt x="112914" y="375784"/>
                </a:lnTo>
                <a:lnTo>
                  <a:pt x="116224" y="370231"/>
                </a:lnTo>
                <a:lnTo>
                  <a:pt x="126302" y="358597"/>
                </a:lnTo>
                <a:lnTo>
                  <a:pt x="128588" y="3560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1"/>
          <p:cNvSpPr/>
          <p:nvPr/>
        </p:nvSpPr>
        <p:spPr>
          <a:xfrm>
            <a:off x="6637972" y="2237422"/>
            <a:ext cx="565786" cy="34291"/>
          </a:xfrm>
          <a:custGeom>
            <a:avLst/>
            <a:gdLst/>
            <a:ahLst/>
            <a:cxnLst/>
            <a:rect l="0" t="0" r="0" b="0"/>
            <a:pathLst>
              <a:path w="565786" h="34291">
                <a:moveTo>
                  <a:pt x="0" y="34290"/>
                </a:moveTo>
                <a:lnTo>
                  <a:pt x="50557" y="34290"/>
                </a:lnTo>
                <a:lnTo>
                  <a:pt x="65137" y="33338"/>
                </a:lnTo>
                <a:lnTo>
                  <a:pt x="104197" y="29739"/>
                </a:lnTo>
                <a:lnTo>
                  <a:pt x="162833" y="22425"/>
                </a:lnTo>
                <a:lnTo>
                  <a:pt x="197137" y="17807"/>
                </a:lnTo>
                <a:lnTo>
                  <a:pt x="234295" y="13777"/>
                </a:lnTo>
                <a:lnTo>
                  <a:pt x="313681" y="6758"/>
                </a:lnTo>
                <a:lnTo>
                  <a:pt x="349138" y="4505"/>
                </a:lnTo>
                <a:lnTo>
                  <a:pt x="381349" y="3004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2"/>
          <p:cNvSpPr/>
          <p:nvPr/>
        </p:nvSpPr>
        <p:spPr>
          <a:xfrm>
            <a:off x="6938009" y="2108835"/>
            <a:ext cx="68582" cy="385763"/>
          </a:xfrm>
          <a:custGeom>
            <a:avLst/>
            <a:gdLst/>
            <a:ahLst/>
            <a:cxnLst/>
            <a:rect l="0" t="0" r="0" b="0"/>
            <a:pathLst>
              <a:path w="68582" h="385763">
                <a:moveTo>
                  <a:pt x="0" y="0"/>
                </a:moveTo>
                <a:lnTo>
                  <a:pt x="0" y="26693"/>
                </a:lnTo>
                <a:lnTo>
                  <a:pt x="953" y="33035"/>
                </a:lnTo>
                <a:lnTo>
                  <a:pt x="2541" y="41073"/>
                </a:lnTo>
                <a:lnTo>
                  <a:pt x="4551" y="50242"/>
                </a:lnTo>
                <a:lnTo>
                  <a:pt x="6845" y="59212"/>
                </a:lnTo>
                <a:lnTo>
                  <a:pt x="9326" y="68049"/>
                </a:lnTo>
                <a:lnTo>
                  <a:pt x="11932" y="76799"/>
                </a:lnTo>
                <a:lnTo>
                  <a:pt x="14623" y="87394"/>
                </a:lnTo>
                <a:lnTo>
                  <a:pt x="20152" y="111867"/>
                </a:lnTo>
                <a:lnTo>
                  <a:pt x="22008" y="123155"/>
                </a:lnTo>
                <a:lnTo>
                  <a:pt x="23244" y="133538"/>
                </a:lnTo>
                <a:lnTo>
                  <a:pt x="24069" y="143318"/>
                </a:lnTo>
                <a:lnTo>
                  <a:pt x="25572" y="155552"/>
                </a:lnTo>
                <a:lnTo>
                  <a:pt x="29781" y="184387"/>
                </a:lnTo>
                <a:lnTo>
                  <a:pt x="31284" y="197219"/>
                </a:lnTo>
                <a:lnTo>
                  <a:pt x="32286" y="208632"/>
                </a:lnTo>
                <a:lnTo>
                  <a:pt x="32954" y="219098"/>
                </a:lnTo>
                <a:lnTo>
                  <a:pt x="34353" y="228932"/>
                </a:lnTo>
                <a:lnTo>
                  <a:pt x="36237" y="238347"/>
                </a:lnTo>
                <a:lnTo>
                  <a:pt x="38445" y="247480"/>
                </a:lnTo>
                <a:lnTo>
                  <a:pt x="40871" y="256427"/>
                </a:lnTo>
                <a:lnTo>
                  <a:pt x="46105" y="273987"/>
                </a:lnTo>
                <a:lnTo>
                  <a:pt x="47882" y="281718"/>
                </a:lnTo>
                <a:lnTo>
                  <a:pt x="49066" y="288777"/>
                </a:lnTo>
                <a:lnTo>
                  <a:pt x="49856" y="295388"/>
                </a:lnTo>
                <a:lnTo>
                  <a:pt x="51335" y="301700"/>
                </a:lnTo>
                <a:lnTo>
                  <a:pt x="53274" y="307813"/>
                </a:lnTo>
                <a:lnTo>
                  <a:pt x="55518" y="313794"/>
                </a:lnTo>
                <a:lnTo>
                  <a:pt x="57015" y="320638"/>
                </a:lnTo>
                <a:lnTo>
                  <a:pt x="58013" y="328059"/>
                </a:lnTo>
                <a:lnTo>
                  <a:pt x="58678" y="335863"/>
                </a:lnTo>
                <a:lnTo>
                  <a:pt x="59121" y="342971"/>
                </a:lnTo>
                <a:lnTo>
                  <a:pt x="59615" y="355949"/>
                </a:lnTo>
                <a:lnTo>
                  <a:pt x="60698" y="362076"/>
                </a:lnTo>
                <a:lnTo>
                  <a:pt x="62373" y="368067"/>
                </a:lnTo>
                <a:lnTo>
                  <a:pt x="68581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3"/>
          <p:cNvSpPr/>
          <p:nvPr/>
        </p:nvSpPr>
        <p:spPr>
          <a:xfrm>
            <a:off x="7126605" y="2149967"/>
            <a:ext cx="436529" cy="456073"/>
          </a:xfrm>
          <a:custGeom>
            <a:avLst/>
            <a:gdLst/>
            <a:ahLst/>
            <a:cxnLst/>
            <a:rect l="0" t="0" r="0" b="0"/>
            <a:pathLst>
              <a:path w="436529" h="456073">
                <a:moveTo>
                  <a:pt x="60007" y="53165"/>
                </a:moveTo>
                <a:lnTo>
                  <a:pt x="64558" y="39513"/>
                </a:lnTo>
                <a:lnTo>
                  <a:pt x="67803" y="35491"/>
                </a:lnTo>
                <a:lnTo>
                  <a:pt x="71872" y="32810"/>
                </a:lnTo>
                <a:lnTo>
                  <a:pt x="81473" y="28878"/>
                </a:lnTo>
                <a:lnTo>
                  <a:pt x="92090" y="23956"/>
                </a:lnTo>
                <a:lnTo>
                  <a:pt x="101398" y="21310"/>
                </a:lnTo>
                <a:lnTo>
                  <a:pt x="113318" y="18593"/>
                </a:lnTo>
                <a:lnTo>
                  <a:pt x="126980" y="15830"/>
                </a:lnTo>
                <a:lnTo>
                  <a:pt x="142756" y="12082"/>
                </a:lnTo>
                <a:lnTo>
                  <a:pt x="178064" y="2838"/>
                </a:lnTo>
                <a:lnTo>
                  <a:pt x="196814" y="564"/>
                </a:lnTo>
                <a:lnTo>
                  <a:pt x="215982" y="0"/>
                </a:lnTo>
                <a:lnTo>
                  <a:pt x="271898" y="1388"/>
                </a:lnTo>
                <a:lnTo>
                  <a:pt x="280325" y="2455"/>
                </a:lnTo>
                <a:lnTo>
                  <a:pt x="287849" y="4118"/>
                </a:lnTo>
                <a:lnTo>
                  <a:pt x="294769" y="6180"/>
                </a:lnTo>
                <a:lnTo>
                  <a:pt x="300335" y="9459"/>
                </a:lnTo>
                <a:lnTo>
                  <a:pt x="309059" y="18183"/>
                </a:lnTo>
                <a:lnTo>
                  <a:pt x="313572" y="25870"/>
                </a:lnTo>
                <a:lnTo>
                  <a:pt x="314775" y="29253"/>
                </a:lnTo>
                <a:lnTo>
                  <a:pt x="316469" y="43117"/>
                </a:lnTo>
                <a:lnTo>
                  <a:pt x="314326" y="53779"/>
                </a:lnTo>
                <a:lnTo>
                  <a:pt x="312420" y="59289"/>
                </a:lnTo>
                <a:lnTo>
                  <a:pt x="302684" y="70492"/>
                </a:lnTo>
                <a:lnTo>
                  <a:pt x="296086" y="76146"/>
                </a:lnTo>
                <a:lnTo>
                  <a:pt x="288830" y="82774"/>
                </a:lnTo>
                <a:lnTo>
                  <a:pt x="273148" y="97757"/>
                </a:lnTo>
                <a:lnTo>
                  <a:pt x="264014" y="104800"/>
                </a:lnTo>
                <a:lnTo>
                  <a:pt x="254115" y="111401"/>
                </a:lnTo>
                <a:lnTo>
                  <a:pt x="243704" y="117707"/>
                </a:lnTo>
                <a:lnTo>
                  <a:pt x="232955" y="124768"/>
                </a:lnTo>
                <a:lnTo>
                  <a:pt x="210850" y="140233"/>
                </a:lnTo>
                <a:lnTo>
                  <a:pt x="193907" y="151216"/>
                </a:lnTo>
                <a:lnTo>
                  <a:pt x="135981" y="187310"/>
                </a:lnTo>
                <a:lnTo>
                  <a:pt x="125841" y="194382"/>
                </a:lnTo>
                <a:lnTo>
                  <a:pt x="126756" y="194935"/>
                </a:lnTo>
                <a:lnTo>
                  <a:pt x="135394" y="193009"/>
                </a:lnTo>
                <a:lnTo>
                  <a:pt x="192552" y="178629"/>
                </a:lnTo>
                <a:lnTo>
                  <a:pt x="209330" y="175860"/>
                </a:lnTo>
                <a:lnTo>
                  <a:pt x="253373" y="170244"/>
                </a:lnTo>
                <a:lnTo>
                  <a:pt x="272737" y="168365"/>
                </a:lnTo>
                <a:lnTo>
                  <a:pt x="289457" y="167112"/>
                </a:lnTo>
                <a:lnTo>
                  <a:pt x="304414" y="166277"/>
                </a:lnTo>
                <a:lnTo>
                  <a:pt x="331193" y="165350"/>
                </a:lnTo>
                <a:lnTo>
                  <a:pt x="343667" y="165102"/>
                </a:lnTo>
                <a:lnTo>
                  <a:pt x="354842" y="165890"/>
                </a:lnTo>
                <a:lnTo>
                  <a:pt x="365149" y="167368"/>
                </a:lnTo>
                <a:lnTo>
                  <a:pt x="374878" y="169305"/>
                </a:lnTo>
                <a:lnTo>
                  <a:pt x="383268" y="171549"/>
                </a:lnTo>
                <a:lnTo>
                  <a:pt x="390767" y="173998"/>
                </a:lnTo>
                <a:lnTo>
                  <a:pt x="397672" y="176583"/>
                </a:lnTo>
                <a:lnTo>
                  <a:pt x="410423" y="184535"/>
                </a:lnTo>
                <a:lnTo>
                  <a:pt x="421487" y="193467"/>
                </a:lnTo>
                <a:lnTo>
                  <a:pt x="429580" y="200611"/>
                </a:lnTo>
                <a:lnTo>
                  <a:pt x="432119" y="205755"/>
                </a:lnTo>
                <a:lnTo>
                  <a:pt x="434941" y="219090"/>
                </a:lnTo>
                <a:lnTo>
                  <a:pt x="436194" y="232002"/>
                </a:lnTo>
                <a:lnTo>
                  <a:pt x="436528" y="238112"/>
                </a:lnTo>
                <a:lnTo>
                  <a:pt x="434846" y="244091"/>
                </a:lnTo>
                <a:lnTo>
                  <a:pt x="427897" y="255814"/>
                </a:lnTo>
                <a:lnTo>
                  <a:pt x="418459" y="267374"/>
                </a:lnTo>
                <a:lnTo>
                  <a:pt x="406962" y="278861"/>
                </a:lnTo>
                <a:lnTo>
                  <a:pt x="399895" y="284592"/>
                </a:lnTo>
                <a:lnTo>
                  <a:pt x="392326" y="290317"/>
                </a:lnTo>
                <a:lnTo>
                  <a:pt x="366137" y="311919"/>
                </a:lnTo>
                <a:lnTo>
                  <a:pt x="349819" y="325680"/>
                </a:lnTo>
                <a:lnTo>
                  <a:pt x="334177" y="336759"/>
                </a:lnTo>
                <a:lnTo>
                  <a:pt x="318987" y="346050"/>
                </a:lnTo>
                <a:lnTo>
                  <a:pt x="290362" y="361454"/>
                </a:lnTo>
                <a:lnTo>
                  <a:pt x="264939" y="374650"/>
                </a:lnTo>
                <a:lnTo>
                  <a:pt x="251874" y="380836"/>
                </a:lnTo>
                <a:lnTo>
                  <a:pt x="224656" y="392789"/>
                </a:lnTo>
                <a:lnTo>
                  <a:pt x="189064" y="406992"/>
                </a:lnTo>
                <a:lnTo>
                  <a:pt x="168905" y="414779"/>
                </a:lnTo>
                <a:lnTo>
                  <a:pt x="151656" y="419971"/>
                </a:lnTo>
                <a:lnTo>
                  <a:pt x="136347" y="423433"/>
                </a:lnTo>
                <a:lnTo>
                  <a:pt x="122330" y="425740"/>
                </a:lnTo>
                <a:lnTo>
                  <a:pt x="109176" y="428231"/>
                </a:lnTo>
                <a:lnTo>
                  <a:pt x="84400" y="433538"/>
                </a:lnTo>
                <a:lnTo>
                  <a:pt x="73412" y="436287"/>
                </a:lnTo>
                <a:lnTo>
                  <a:pt x="63229" y="439073"/>
                </a:lnTo>
                <a:lnTo>
                  <a:pt x="44293" y="444707"/>
                </a:lnTo>
                <a:lnTo>
                  <a:pt x="35244" y="447543"/>
                </a:lnTo>
                <a:lnTo>
                  <a:pt x="0" y="4560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4"/>
          <p:cNvSpPr/>
          <p:nvPr/>
        </p:nvSpPr>
        <p:spPr>
          <a:xfrm>
            <a:off x="4014787" y="2923222"/>
            <a:ext cx="360046" cy="42511"/>
          </a:xfrm>
          <a:custGeom>
            <a:avLst/>
            <a:gdLst/>
            <a:ahLst/>
            <a:cxnLst/>
            <a:rect l="0" t="0" r="0" b="0"/>
            <a:pathLst>
              <a:path w="360046" h="42511">
                <a:moveTo>
                  <a:pt x="0" y="34290"/>
                </a:moveTo>
                <a:lnTo>
                  <a:pt x="9102" y="38841"/>
                </a:lnTo>
                <a:lnTo>
                  <a:pt x="12735" y="40182"/>
                </a:lnTo>
                <a:lnTo>
                  <a:pt x="16110" y="41075"/>
                </a:lnTo>
                <a:lnTo>
                  <a:pt x="23352" y="42068"/>
                </a:lnTo>
                <a:lnTo>
                  <a:pt x="32921" y="42510"/>
                </a:lnTo>
                <a:lnTo>
                  <a:pt x="37188" y="41675"/>
                </a:lnTo>
                <a:lnTo>
                  <a:pt x="40984" y="40166"/>
                </a:lnTo>
                <a:lnTo>
                  <a:pt x="44468" y="38207"/>
                </a:lnTo>
                <a:lnTo>
                  <a:pt x="51553" y="35949"/>
                </a:lnTo>
                <a:lnTo>
                  <a:pt x="61039" y="33491"/>
                </a:lnTo>
                <a:lnTo>
                  <a:pt x="128685" y="18151"/>
                </a:lnTo>
                <a:lnTo>
                  <a:pt x="145798" y="14958"/>
                </a:lnTo>
                <a:lnTo>
                  <a:pt x="160063" y="12830"/>
                </a:lnTo>
                <a:lnTo>
                  <a:pt x="191155" y="9512"/>
                </a:lnTo>
                <a:lnTo>
                  <a:pt x="239898" y="4863"/>
                </a:lnTo>
                <a:lnTo>
                  <a:pt x="262802" y="3242"/>
                </a:lnTo>
                <a:lnTo>
                  <a:pt x="283786" y="216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95"/>
          <p:cNvSpPr/>
          <p:nvPr/>
        </p:nvSpPr>
        <p:spPr>
          <a:xfrm>
            <a:off x="4400550" y="2760567"/>
            <a:ext cx="282377" cy="256835"/>
          </a:xfrm>
          <a:custGeom>
            <a:avLst/>
            <a:gdLst/>
            <a:ahLst/>
            <a:cxnLst/>
            <a:rect l="0" t="0" r="0" b="0"/>
            <a:pathLst>
              <a:path w="282377" h="256835">
                <a:moveTo>
                  <a:pt x="0" y="51213"/>
                </a:moveTo>
                <a:lnTo>
                  <a:pt x="22142" y="43832"/>
                </a:lnTo>
                <a:lnTo>
                  <a:pt x="29209" y="40630"/>
                </a:lnTo>
                <a:lnTo>
                  <a:pt x="49267" y="30813"/>
                </a:lnTo>
                <a:lnTo>
                  <a:pt x="55704" y="28088"/>
                </a:lnTo>
                <a:lnTo>
                  <a:pt x="62853" y="25319"/>
                </a:lnTo>
                <a:lnTo>
                  <a:pt x="70477" y="22520"/>
                </a:lnTo>
                <a:lnTo>
                  <a:pt x="78417" y="20654"/>
                </a:lnTo>
                <a:lnTo>
                  <a:pt x="86568" y="19410"/>
                </a:lnTo>
                <a:lnTo>
                  <a:pt x="94859" y="18581"/>
                </a:lnTo>
                <a:lnTo>
                  <a:pt x="106102" y="16123"/>
                </a:lnTo>
                <a:lnTo>
                  <a:pt x="119312" y="12580"/>
                </a:lnTo>
                <a:lnTo>
                  <a:pt x="133833" y="8312"/>
                </a:lnTo>
                <a:lnTo>
                  <a:pt x="145420" y="5467"/>
                </a:lnTo>
                <a:lnTo>
                  <a:pt x="155049" y="3571"/>
                </a:lnTo>
                <a:lnTo>
                  <a:pt x="163373" y="2306"/>
                </a:lnTo>
                <a:lnTo>
                  <a:pt x="171780" y="1463"/>
                </a:lnTo>
                <a:lnTo>
                  <a:pt x="180243" y="901"/>
                </a:lnTo>
                <a:lnTo>
                  <a:pt x="196313" y="277"/>
                </a:lnTo>
                <a:lnTo>
                  <a:pt x="209805" y="0"/>
                </a:lnTo>
                <a:lnTo>
                  <a:pt x="215117" y="878"/>
                </a:lnTo>
                <a:lnTo>
                  <a:pt x="223560" y="4394"/>
                </a:lnTo>
                <a:lnTo>
                  <a:pt x="230487" y="9132"/>
                </a:lnTo>
                <a:lnTo>
                  <a:pt x="236741" y="14413"/>
                </a:lnTo>
                <a:lnTo>
                  <a:pt x="244664" y="21788"/>
                </a:lnTo>
                <a:lnTo>
                  <a:pt x="246852" y="23848"/>
                </a:lnTo>
                <a:lnTo>
                  <a:pt x="246483" y="25349"/>
                </a:lnTo>
                <a:lnTo>
                  <a:pt x="241412" y="32966"/>
                </a:lnTo>
                <a:lnTo>
                  <a:pt x="239046" y="37143"/>
                </a:lnTo>
                <a:lnTo>
                  <a:pt x="236516" y="41833"/>
                </a:lnTo>
                <a:lnTo>
                  <a:pt x="232925" y="46865"/>
                </a:lnTo>
                <a:lnTo>
                  <a:pt x="228626" y="52124"/>
                </a:lnTo>
                <a:lnTo>
                  <a:pt x="223854" y="57535"/>
                </a:lnTo>
                <a:lnTo>
                  <a:pt x="218769" y="62095"/>
                </a:lnTo>
                <a:lnTo>
                  <a:pt x="213473" y="66087"/>
                </a:lnTo>
                <a:lnTo>
                  <a:pt x="208038" y="69702"/>
                </a:lnTo>
                <a:lnTo>
                  <a:pt x="202509" y="73064"/>
                </a:lnTo>
                <a:lnTo>
                  <a:pt x="196918" y="76257"/>
                </a:lnTo>
                <a:lnTo>
                  <a:pt x="191286" y="79339"/>
                </a:lnTo>
                <a:lnTo>
                  <a:pt x="180864" y="86156"/>
                </a:lnTo>
                <a:lnTo>
                  <a:pt x="129345" y="121866"/>
                </a:lnTo>
                <a:lnTo>
                  <a:pt x="127187" y="124032"/>
                </a:lnTo>
                <a:lnTo>
                  <a:pt x="126701" y="125477"/>
                </a:lnTo>
                <a:lnTo>
                  <a:pt x="127330" y="126439"/>
                </a:lnTo>
                <a:lnTo>
                  <a:pt x="128702" y="126129"/>
                </a:lnTo>
                <a:lnTo>
                  <a:pt x="132765" y="123244"/>
                </a:lnTo>
                <a:lnTo>
                  <a:pt x="140287" y="121326"/>
                </a:lnTo>
                <a:lnTo>
                  <a:pt x="144959" y="120815"/>
                </a:lnTo>
                <a:lnTo>
                  <a:pt x="149979" y="120474"/>
                </a:lnTo>
                <a:lnTo>
                  <a:pt x="155231" y="120247"/>
                </a:lnTo>
                <a:lnTo>
                  <a:pt x="160637" y="120095"/>
                </a:lnTo>
                <a:lnTo>
                  <a:pt x="168051" y="120947"/>
                </a:lnTo>
                <a:lnTo>
                  <a:pt x="176804" y="122467"/>
                </a:lnTo>
                <a:lnTo>
                  <a:pt x="186449" y="124433"/>
                </a:lnTo>
                <a:lnTo>
                  <a:pt x="194784" y="125744"/>
                </a:lnTo>
                <a:lnTo>
                  <a:pt x="202246" y="126618"/>
                </a:lnTo>
                <a:lnTo>
                  <a:pt x="209126" y="127200"/>
                </a:lnTo>
                <a:lnTo>
                  <a:pt x="215617" y="128541"/>
                </a:lnTo>
                <a:lnTo>
                  <a:pt x="221850" y="130387"/>
                </a:lnTo>
                <a:lnTo>
                  <a:pt x="227910" y="132571"/>
                </a:lnTo>
                <a:lnTo>
                  <a:pt x="233854" y="134979"/>
                </a:lnTo>
                <a:lnTo>
                  <a:pt x="239723" y="137537"/>
                </a:lnTo>
                <a:lnTo>
                  <a:pt x="245540" y="140195"/>
                </a:lnTo>
                <a:lnTo>
                  <a:pt x="250371" y="142919"/>
                </a:lnTo>
                <a:lnTo>
                  <a:pt x="258278" y="148486"/>
                </a:lnTo>
                <a:lnTo>
                  <a:pt x="264967" y="154135"/>
                </a:lnTo>
                <a:lnTo>
                  <a:pt x="271116" y="159821"/>
                </a:lnTo>
                <a:lnTo>
                  <a:pt x="277023" y="165523"/>
                </a:lnTo>
                <a:lnTo>
                  <a:pt x="278979" y="169330"/>
                </a:lnTo>
                <a:lnTo>
                  <a:pt x="280284" y="173772"/>
                </a:lnTo>
                <a:lnTo>
                  <a:pt x="281153" y="178639"/>
                </a:lnTo>
                <a:lnTo>
                  <a:pt x="282119" y="186587"/>
                </a:lnTo>
                <a:lnTo>
                  <a:pt x="282376" y="190040"/>
                </a:lnTo>
                <a:lnTo>
                  <a:pt x="281596" y="194246"/>
                </a:lnTo>
                <a:lnTo>
                  <a:pt x="280123" y="198956"/>
                </a:lnTo>
                <a:lnTo>
                  <a:pt x="278188" y="204001"/>
                </a:lnTo>
                <a:lnTo>
                  <a:pt x="275946" y="209269"/>
                </a:lnTo>
                <a:lnTo>
                  <a:pt x="270915" y="220202"/>
                </a:lnTo>
                <a:lnTo>
                  <a:pt x="268240" y="224832"/>
                </a:lnTo>
                <a:lnTo>
                  <a:pt x="262727" y="232517"/>
                </a:lnTo>
                <a:lnTo>
                  <a:pt x="254563" y="239107"/>
                </a:lnTo>
                <a:lnTo>
                  <a:pt x="249718" y="242198"/>
                </a:lnTo>
                <a:lnTo>
                  <a:pt x="244584" y="244259"/>
                </a:lnTo>
                <a:lnTo>
                  <a:pt x="239255" y="245633"/>
                </a:lnTo>
                <a:lnTo>
                  <a:pt x="233798" y="246549"/>
                </a:lnTo>
                <a:lnTo>
                  <a:pt x="228255" y="248111"/>
                </a:lnTo>
                <a:lnTo>
                  <a:pt x="222655" y="250106"/>
                </a:lnTo>
                <a:lnTo>
                  <a:pt x="217016" y="252388"/>
                </a:lnTo>
                <a:lnTo>
                  <a:pt x="211352" y="253910"/>
                </a:lnTo>
                <a:lnTo>
                  <a:pt x="205671" y="254924"/>
                </a:lnTo>
                <a:lnTo>
                  <a:pt x="199979" y="255600"/>
                </a:lnTo>
                <a:lnTo>
                  <a:pt x="194279" y="256051"/>
                </a:lnTo>
                <a:lnTo>
                  <a:pt x="188574" y="256352"/>
                </a:lnTo>
                <a:lnTo>
                  <a:pt x="177156" y="256686"/>
                </a:lnTo>
                <a:lnTo>
                  <a:pt x="165730" y="256834"/>
                </a:lnTo>
                <a:lnTo>
                  <a:pt x="160017" y="255921"/>
                </a:lnTo>
                <a:lnTo>
                  <a:pt x="154303" y="254360"/>
                </a:lnTo>
                <a:lnTo>
                  <a:pt x="148588" y="252366"/>
                </a:lnTo>
                <a:lnTo>
                  <a:pt x="142874" y="250085"/>
                </a:lnTo>
                <a:lnTo>
                  <a:pt x="137159" y="247612"/>
                </a:lnTo>
                <a:lnTo>
                  <a:pt x="131444" y="245010"/>
                </a:lnTo>
                <a:lnTo>
                  <a:pt x="123824" y="242323"/>
                </a:lnTo>
                <a:lnTo>
                  <a:pt x="114934" y="239580"/>
                </a:lnTo>
                <a:lnTo>
                  <a:pt x="105198" y="236798"/>
                </a:lnTo>
                <a:lnTo>
                  <a:pt x="93944" y="233039"/>
                </a:lnTo>
                <a:lnTo>
                  <a:pt x="68740" y="223782"/>
                </a:lnTo>
                <a:lnTo>
                  <a:pt x="59161" y="220551"/>
                </a:lnTo>
                <a:lnTo>
                  <a:pt x="51823" y="218398"/>
                </a:lnTo>
                <a:lnTo>
                  <a:pt x="45979" y="216962"/>
                </a:lnTo>
                <a:lnTo>
                  <a:pt x="41130" y="215052"/>
                </a:lnTo>
                <a:lnTo>
                  <a:pt x="33202" y="210390"/>
                </a:lnTo>
                <a:lnTo>
                  <a:pt x="26504" y="207683"/>
                </a:lnTo>
                <a:lnTo>
                  <a:pt x="8572" y="2055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6"/>
          <p:cNvSpPr/>
          <p:nvPr/>
        </p:nvSpPr>
        <p:spPr>
          <a:xfrm>
            <a:off x="4220527" y="3128962"/>
            <a:ext cx="728664" cy="58817"/>
          </a:xfrm>
          <a:custGeom>
            <a:avLst/>
            <a:gdLst/>
            <a:ahLst/>
            <a:cxnLst/>
            <a:rect l="0" t="0" r="0" b="0"/>
            <a:pathLst>
              <a:path w="728664" h="58817">
                <a:moveTo>
                  <a:pt x="0" y="51435"/>
                </a:moveTo>
                <a:lnTo>
                  <a:pt x="18203" y="55986"/>
                </a:lnTo>
                <a:lnTo>
                  <a:pt x="25471" y="57327"/>
                </a:lnTo>
                <a:lnTo>
                  <a:pt x="38625" y="58816"/>
                </a:lnTo>
                <a:lnTo>
                  <a:pt x="44800" y="58261"/>
                </a:lnTo>
                <a:lnTo>
                  <a:pt x="50822" y="56938"/>
                </a:lnTo>
                <a:lnTo>
                  <a:pt x="56742" y="55104"/>
                </a:lnTo>
                <a:lnTo>
                  <a:pt x="63545" y="53881"/>
                </a:lnTo>
                <a:lnTo>
                  <a:pt x="78725" y="52522"/>
                </a:lnTo>
                <a:lnTo>
                  <a:pt x="88678" y="51207"/>
                </a:lnTo>
                <a:lnTo>
                  <a:pt x="100077" y="49378"/>
                </a:lnTo>
                <a:lnTo>
                  <a:pt x="112437" y="47206"/>
                </a:lnTo>
                <a:lnTo>
                  <a:pt x="124489" y="45758"/>
                </a:lnTo>
                <a:lnTo>
                  <a:pt x="136332" y="44793"/>
                </a:lnTo>
                <a:lnTo>
                  <a:pt x="158699" y="43721"/>
                </a:lnTo>
                <a:lnTo>
                  <a:pt x="178166" y="43244"/>
                </a:lnTo>
                <a:lnTo>
                  <a:pt x="188309" y="42164"/>
                </a:lnTo>
                <a:lnTo>
                  <a:pt x="198882" y="40492"/>
                </a:lnTo>
                <a:lnTo>
                  <a:pt x="209740" y="38425"/>
                </a:lnTo>
                <a:lnTo>
                  <a:pt x="224600" y="37046"/>
                </a:lnTo>
                <a:lnTo>
                  <a:pt x="242125" y="36128"/>
                </a:lnTo>
                <a:lnTo>
                  <a:pt x="261430" y="35515"/>
                </a:lnTo>
                <a:lnTo>
                  <a:pt x="278109" y="34154"/>
                </a:lnTo>
                <a:lnTo>
                  <a:pt x="293038" y="32295"/>
                </a:lnTo>
                <a:lnTo>
                  <a:pt x="306801" y="30102"/>
                </a:lnTo>
                <a:lnTo>
                  <a:pt x="319786" y="28641"/>
                </a:lnTo>
                <a:lnTo>
                  <a:pt x="332254" y="27666"/>
                </a:lnTo>
                <a:lnTo>
                  <a:pt x="344375" y="27017"/>
                </a:lnTo>
                <a:lnTo>
                  <a:pt x="370543" y="26295"/>
                </a:lnTo>
                <a:lnTo>
                  <a:pt x="384189" y="26102"/>
                </a:lnTo>
                <a:lnTo>
                  <a:pt x="400906" y="25022"/>
                </a:lnTo>
                <a:lnTo>
                  <a:pt x="439800" y="21281"/>
                </a:lnTo>
                <a:lnTo>
                  <a:pt x="504538" y="13820"/>
                </a:lnTo>
                <a:lnTo>
                  <a:pt x="523048" y="12071"/>
                </a:lnTo>
                <a:lnTo>
                  <a:pt x="539199" y="10905"/>
                </a:lnTo>
                <a:lnTo>
                  <a:pt x="553776" y="10127"/>
                </a:lnTo>
                <a:lnTo>
                  <a:pt x="592833" y="6724"/>
                </a:lnTo>
                <a:lnTo>
                  <a:pt x="615249" y="4482"/>
                </a:lnTo>
                <a:lnTo>
                  <a:pt x="634004" y="2988"/>
                </a:lnTo>
                <a:lnTo>
                  <a:pt x="650317" y="1992"/>
                </a:lnTo>
                <a:lnTo>
                  <a:pt x="676697" y="886"/>
                </a:lnTo>
                <a:lnTo>
                  <a:pt x="686399" y="590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7"/>
          <p:cNvSpPr/>
          <p:nvPr/>
        </p:nvSpPr>
        <p:spPr>
          <a:xfrm>
            <a:off x="4419596" y="3266122"/>
            <a:ext cx="341000" cy="168878"/>
          </a:xfrm>
          <a:custGeom>
            <a:avLst/>
            <a:gdLst/>
            <a:ahLst/>
            <a:cxnLst/>
            <a:rect l="0" t="0" r="0" b="0"/>
            <a:pathLst>
              <a:path w="341000" h="168878">
                <a:moveTo>
                  <a:pt x="66679" y="0"/>
                </a:moveTo>
                <a:lnTo>
                  <a:pt x="62128" y="4551"/>
                </a:lnTo>
                <a:lnTo>
                  <a:pt x="60787" y="6844"/>
                </a:lnTo>
                <a:lnTo>
                  <a:pt x="59297" y="11932"/>
                </a:lnTo>
                <a:lnTo>
                  <a:pt x="58900" y="14622"/>
                </a:lnTo>
                <a:lnTo>
                  <a:pt x="58636" y="17368"/>
                </a:lnTo>
                <a:lnTo>
                  <a:pt x="58459" y="20151"/>
                </a:lnTo>
                <a:lnTo>
                  <a:pt x="58263" y="28324"/>
                </a:lnTo>
                <a:lnTo>
                  <a:pt x="58211" y="33170"/>
                </a:lnTo>
                <a:lnTo>
                  <a:pt x="57223" y="38306"/>
                </a:lnTo>
                <a:lnTo>
                  <a:pt x="55613" y="43635"/>
                </a:lnTo>
                <a:lnTo>
                  <a:pt x="53586" y="49092"/>
                </a:lnTo>
                <a:lnTo>
                  <a:pt x="51283" y="54636"/>
                </a:lnTo>
                <a:lnTo>
                  <a:pt x="48795" y="60236"/>
                </a:lnTo>
                <a:lnTo>
                  <a:pt x="46184" y="65875"/>
                </a:lnTo>
                <a:lnTo>
                  <a:pt x="30582" y="95001"/>
                </a:lnTo>
                <a:lnTo>
                  <a:pt x="19754" y="114769"/>
                </a:lnTo>
                <a:lnTo>
                  <a:pt x="12536" y="128900"/>
                </a:lnTo>
                <a:lnTo>
                  <a:pt x="7723" y="139274"/>
                </a:lnTo>
                <a:lnTo>
                  <a:pt x="4515" y="147142"/>
                </a:lnTo>
                <a:lnTo>
                  <a:pt x="2376" y="153339"/>
                </a:lnTo>
                <a:lnTo>
                  <a:pt x="951" y="158424"/>
                </a:lnTo>
                <a:lnTo>
                  <a:pt x="0" y="162766"/>
                </a:lnTo>
                <a:lnTo>
                  <a:pt x="319" y="165661"/>
                </a:lnTo>
                <a:lnTo>
                  <a:pt x="1484" y="167590"/>
                </a:lnTo>
                <a:lnTo>
                  <a:pt x="3213" y="168877"/>
                </a:lnTo>
                <a:lnTo>
                  <a:pt x="6270" y="168782"/>
                </a:lnTo>
                <a:lnTo>
                  <a:pt x="14748" y="166137"/>
                </a:lnTo>
                <a:lnTo>
                  <a:pt x="22326" y="164326"/>
                </a:lnTo>
                <a:lnTo>
                  <a:pt x="25680" y="163843"/>
                </a:lnTo>
                <a:lnTo>
                  <a:pt x="34487" y="160767"/>
                </a:lnTo>
                <a:lnTo>
                  <a:pt x="39503" y="158613"/>
                </a:lnTo>
                <a:lnTo>
                  <a:pt x="45703" y="156224"/>
                </a:lnTo>
                <a:lnTo>
                  <a:pt x="60214" y="151031"/>
                </a:lnTo>
                <a:lnTo>
                  <a:pt x="98101" y="138201"/>
                </a:lnTo>
                <a:lnTo>
                  <a:pt x="113344" y="134044"/>
                </a:lnTo>
                <a:lnTo>
                  <a:pt x="129222" y="130320"/>
                </a:lnTo>
                <a:lnTo>
                  <a:pt x="145521" y="126885"/>
                </a:lnTo>
                <a:lnTo>
                  <a:pt x="159245" y="124595"/>
                </a:lnTo>
                <a:lnTo>
                  <a:pt x="171252" y="123068"/>
                </a:lnTo>
                <a:lnTo>
                  <a:pt x="182114" y="122051"/>
                </a:lnTo>
                <a:lnTo>
                  <a:pt x="195071" y="121372"/>
                </a:lnTo>
                <a:lnTo>
                  <a:pt x="224707" y="120618"/>
                </a:lnTo>
                <a:lnTo>
                  <a:pt x="340999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8"/>
          <p:cNvSpPr/>
          <p:nvPr/>
        </p:nvSpPr>
        <p:spPr>
          <a:xfrm>
            <a:off x="4632112" y="3283267"/>
            <a:ext cx="34186" cy="402909"/>
          </a:xfrm>
          <a:custGeom>
            <a:avLst/>
            <a:gdLst/>
            <a:ahLst/>
            <a:cxnLst/>
            <a:rect l="0" t="0" r="0" b="0"/>
            <a:pathLst>
              <a:path w="34186" h="402909">
                <a:moveTo>
                  <a:pt x="8467" y="0"/>
                </a:moveTo>
                <a:lnTo>
                  <a:pt x="3917" y="9102"/>
                </a:lnTo>
                <a:lnTo>
                  <a:pt x="2576" y="12735"/>
                </a:lnTo>
                <a:lnTo>
                  <a:pt x="1682" y="16111"/>
                </a:lnTo>
                <a:lnTo>
                  <a:pt x="689" y="24305"/>
                </a:lnTo>
                <a:lnTo>
                  <a:pt x="425" y="30491"/>
                </a:lnTo>
                <a:lnTo>
                  <a:pt x="130" y="45937"/>
                </a:lnTo>
                <a:lnTo>
                  <a:pt x="0" y="65501"/>
                </a:lnTo>
                <a:lnTo>
                  <a:pt x="1870" y="84625"/>
                </a:lnTo>
                <a:lnTo>
                  <a:pt x="9028" y="138894"/>
                </a:lnTo>
                <a:lnTo>
                  <a:pt x="12651" y="161176"/>
                </a:lnTo>
                <a:lnTo>
                  <a:pt x="16019" y="178888"/>
                </a:lnTo>
                <a:lnTo>
                  <a:pt x="19217" y="193554"/>
                </a:lnTo>
                <a:lnTo>
                  <a:pt x="21349" y="206188"/>
                </a:lnTo>
                <a:lnTo>
                  <a:pt x="22770" y="217469"/>
                </a:lnTo>
                <a:lnTo>
                  <a:pt x="23717" y="227847"/>
                </a:lnTo>
                <a:lnTo>
                  <a:pt x="24349" y="242386"/>
                </a:lnTo>
                <a:lnTo>
                  <a:pt x="25051" y="278859"/>
                </a:lnTo>
                <a:lnTo>
                  <a:pt x="26191" y="296396"/>
                </a:lnTo>
                <a:lnTo>
                  <a:pt x="27903" y="312850"/>
                </a:lnTo>
                <a:lnTo>
                  <a:pt x="31393" y="340022"/>
                </a:lnTo>
                <a:lnTo>
                  <a:pt x="32324" y="348602"/>
                </a:lnTo>
                <a:lnTo>
                  <a:pt x="32944" y="355274"/>
                </a:lnTo>
                <a:lnTo>
                  <a:pt x="33633" y="367767"/>
                </a:lnTo>
                <a:lnTo>
                  <a:pt x="34022" y="382971"/>
                </a:lnTo>
                <a:lnTo>
                  <a:pt x="34185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9"/>
          <p:cNvSpPr/>
          <p:nvPr/>
        </p:nvSpPr>
        <p:spPr>
          <a:xfrm>
            <a:off x="5026342" y="3060382"/>
            <a:ext cx="240031" cy="291466"/>
          </a:xfrm>
          <a:custGeom>
            <a:avLst/>
            <a:gdLst/>
            <a:ahLst/>
            <a:cxnLst/>
            <a:rect l="0" t="0" r="0" b="0"/>
            <a:pathLst>
              <a:path w="240031" h="291466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622" y="35135"/>
                </a:lnTo>
                <a:lnTo>
                  <a:pt x="17368" y="41521"/>
                </a:lnTo>
                <a:lnTo>
                  <a:pt x="22959" y="53696"/>
                </a:lnTo>
                <a:lnTo>
                  <a:pt x="28619" y="65458"/>
                </a:lnTo>
                <a:lnTo>
                  <a:pt x="34310" y="74495"/>
                </a:lnTo>
                <a:lnTo>
                  <a:pt x="37160" y="78238"/>
                </a:lnTo>
                <a:lnTo>
                  <a:pt x="40013" y="83591"/>
                </a:lnTo>
                <a:lnTo>
                  <a:pt x="42868" y="90018"/>
                </a:lnTo>
                <a:lnTo>
                  <a:pt x="45724" y="97159"/>
                </a:lnTo>
                <a:lnTo>
                  <a:pt x="50485" y="105730"/>
                </a:lnTo>
                <a:lnTo>
                  <a:pt x="56517" y="115254"/>
                </a:lnTo>
                <a:lnTo>
                  <a:pt x="63395" y="125414"/>
                </a:lnTo>
                <a:lnTo>
                  <a:pt x="69886" y="134092"/>
                </a:lnTo>
                <a:lnTo>
                  <a:pt x="76119" y="141782"/>
                </a:lnTo>
                <a:lnTo>
                  <a:pt x="82178" y="148814"/>
                </a:lnTo>
                <a:lnTo>
                  <a:pt x="90028" y="157312"/>
                </a:lnTo>
                <a:lnTo>
                  <a:pt x="117374" y="185570"/>
                </a:lnTo>
                <a:lnTo>
                  <a:pt x="131859" y="200268"/>
                </a:lnTo>
                <a:lnTo>
                  <a:pt x="139341" y="206855"/>
                </a:lnTo>
                <a:lnTo>
                  <a:pt x="147187" y="213151"/>
                </a:lnTo>
                <a:lnTo>
                  <a:pt x="155275" y="219253"/>
                </a:lnTo>
                <a:lnTo>
                  <a:pt x="182041" y="241273"/>
                </a:lnTo>
                <a:lnTo>
                  <a:pt x="210447" y="265347"/>
                </a:lnTo>
                <a:lnTo>
                  <a:pt x="24003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0"/>
          <p:cNvSpPr/>
          <p:nvPr/>
        </p:nvSpPr>
        <p:spPr>
          <a:xfrm>
            <a:off x="4957762" y="3068955"/>
            <a:ext cx="240031" cy="308611"/>
          </a:xfrm>
          <a:custGeom>
            <a:avLst/>
            <a:gdLst/>
            <a:ahLst/>
            <a:cxnLst/>
            <a:rect l="0" t="0" r="0" b="0"/>
            <a:pathLst>
              <a:path w="240031" h="308611">
                <a:moveTo>
                  <a:pt x="240030" y="0"/>
                </a:moveTo>
                <a:lnTo>
                  <a:pt x="220717" y="19312"/>
                </a:lnTo>
                <a:lnTo>
                  <a:pt x="201919" y="40650"/>
                </a:lnTo>
                <a:lnTo>
                  <a:pt x="178325" y="67597"/>
                </a:lnTo>
                <a:lnTo>
                  <a:pt x="161488" y="85923"/>
                </a:lnTo>
                <a:lnTo>
                  <a:pt x="154331" y="94429"/>
                </a:lnTo>
                <a:lnTo>
                  <a:pt x="147655" y="102958"/>
                </a:lnTo>
                <a:lnTo>
                  <a:pt x="141299" y="111501"/>
                </a:lnTo>
                <a:lnTo>
                  <a:pt x="114151" y="146279"/>
                </a:lnTo>
                <a:lnTo>
                  <a:pt x="106580" y="156574"/>
                </a:lnTo>
                <a:lnTo>
                  <a:pt x="100581" y="165342"/>
                </a:lnTo>
                <a:lnTo>
                  <a:pt x="95629" y="173093"/>
                </a:lnTo>
                <a:lnTo>
                  <a:pt x="74887" y="202025"/>
                </a:lnTo>
                <a:lnTo>
                  <a:pt x="61355" y="220408"/>
                </a:lnTo>
                <a:lnTo>
                  <a:pt x="51381" y="234569"/>
                </a:lnTo>
                <a:lnTo>
                  <a:pt x="43779" y="245914"/>
                </a:lnTo>
                <a:lnTo>
                  <a:pt x="37759" y="255383"/>
                </a:lnTo>
                <a:lnTo>
                  <a:pt x="32792" y="262647"/>
                </a:lnTo>
                <a:lnTo>
                  <a:pt x="28529" y="268443"/>
                </a:lnTo>
                <a:lnTo>
                  <a:pt x="21252" y="277423"/>
                </a:lnTo>
                <a:lnTo>
                  <a:pt x="14843" y="284589"/>
                </a:lnTo>
                <a:lnTo>
                  <a:pt x="12752" y="287833"/>
                </a:lnTo>
                <a:lnTo>
                  <a:pt x="8859" y="296950"/>
                </a:lnTo>
                <a:lnTo>
                  <a:pt x="6858" y="29988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1"/>
          <p:cNvSpPr/>
          <p:nvPr/>
        </p:nvSpPr>
        <p:spPr>
          <a:xfrm>
            <a:off x="5489257" y="3120389"/>
            <a:ext cx="317184" cy="17147"/>
          </a:xfrm>
          <a:custGeom>
            <a:avLst/>
            <a:gdLst/>
            <a:ahLst/>
            <a:cxnLst/>
            <a:rect l="0" t="0" r="0" b="0"/>
            <a:pathLst>
              <a:path w="317184" h="17147">
                <a:moveTo>
                  <a:pt x="0" y="17146"/>
                </a:moveTo>
                <a:lnTo>
                  <a:pt x="55108" y="17146"/>
                </a:lnTo>
                <a:lnTo>
                  <a:pt x="71981" y="16193"/>
                </a:lnTo>
                <a:lnTo>
                  <a:pt x="134569" y="11254"/>
                </a:lnTo>
                <a:lnTo>
                  <a:pt x="162679" y="9765"/>
                </a:lnTo>
                <a:lnTo>
                  <a:pt x="199937" y="6563"/>
                </a:lnTo>
                <a:lnTo>
                  <a:pt x="238403" y="2917"/>
                </a:lnTo>
                <a:lnTo>
                  <a:pt x="251328" y="1945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02"/>
          <p:cNvSpPr/>
          <p:nvPr/>
        </p:nvSpPr>
        <p:spPr>
          <a:xfrm>
            <a:off x="5489257" y="3206114"/>
            <a:ext cx="420053" cy="33939"/>
          </a:xfrm>
          <a:custGeom>
            <a:avLst/>
            <a:gdLst/>
            <a:ahLst/>
            <a:cxnLst/>
            <a:rect l="0" t="0" r="0" b="0"/>
            <a:pathLst>
              <a:path w="420053" h="33939">
                <a:moveTo>
                  <a:pt x="0" y="25718"/>
                </a:moveTo>
                <a:lnTo>
                  <a:pt x="13652" y="30269"/>
                </a:lnTo>
                <a:lnTo>
                  <a:pt x="18627" y="31610"/>
                </a:lnTo>
                <a:lnTo>
                  <a:pt x="22895" y="32503"/>
                </a:lnTo>
                <a:lnTo>
                  <a:pt x="31131" y="33496"/>
                </a:lnTo>
                <a:lnTo>
                  <a:pt x="41141" y="33938"/>
                </a:lnTo>
                <a:lnTo>
                  <a:pt x="46477" y="33103"/>
                </a:lnTo>
                <a:lnTo>
                  <a:pt x="51940" y="31594"/>
                </a:lnTo>
                <a:lnTo>
                  <a:pt x="57486" y="29635"/>
                </a:lnTo>
                <a:lnTo>
                  <a:pt x="64042" y="28330"/>
                </a:lnTo>
                <a:lnTo>
                  <a:pt x="71270" y="27459"/>
                </a:lnTo>
                <a:lnTo>
                  <a:pt x="78946" y="26879"/>
                </a:lnTo>
                <a:lnTo>
                  <a:pt x="135257" y="21511"/>
                </a:lnTo>
                <a:lnTo>
                  <a:pt x="153037" y="19103"/>
                </a:lnTo>
                <a:lnTo>
                  <a:pt x="167747" y="16546"/>
                </a:lnTo>
                <a:lnTo>
                  <a:pt x="180411" y="13888"/>
                </a:lnTo>
                <a:lnTo>
                  <a:pt x="195522" y="12117"/>
                </a:lnTo>
                <a:lnTo>
                  <a:pt x="212263" y="10935"/>
                </a:lnTo>
                <a:lnTo>
                  <a:pt x="230091" y="10148"/>
                </a:lnTo>
                <a:lnTo>
                  <a:pt x="363664" y="1995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3"/>
          <p:cNvSpPr/>
          <p:nvPr/>
        </p:nvSpPr>
        <p:spPr>
          <a:xfrm>
            <a:off x="6046470" y="2966267"/>
            <a:ext cx="411481" cy="385363"/>
          </a:xfrm>
          <a:custGeom>
            <a:avLst/>
            <a:gdLst/>
            <a:ahLst/>
            <a:cxnLst/>
            <a:rect l="0" t="0" r="0" b="0"/>
            <a:pathLst>
              <a:path w="411481" h="385363">
                <a:moveTo>
                  <a:pt x="0" y="76970"/>
                </a:moveTo>
                <a:lnTo>
                  <a:pt x="13652" y="67869"/>
                </a:lnTo>
                <a:lnTo>
                  <a:pt x="22895" y="60860"/>
                </a:lnTo>
                <a:lnTo>
                  <a:pt x="33035" y="53618"/>
                </a:lnTo>
                <a:lnTo>
                  <a:pt x="41073" y="49019"/>
                </a:lnTo>
                <a:lnTo>
                  <a:pt x="58260" y="39782"/>
                </a:lnTo>
                <a:lnTo>
                  <a:pt x="72248" y="32502"/>
                </a:lnTo>
                <a:lnTo>
                  <a:pt x="81503" y="28275"/>
                </a:lnTo>
                <a:lnTo>
                  <a:pt x="104486" y="18498"/>
                </a:lnTo>
                <a:lnTo>
                  <a:pt x="116329" y="14176"/>
                </a:lnTo>
                <a:lnTo>
                  <a:pt x="128036" y="10342"/>
                </a:lnTo>
                <a:lnTo>
                  <a:pt x="139650" y="6834"/>
                </a:lnTo>
                <a:lnTo>
                  <a:pt x="150250" y="4495"/>
                </a:lnTo>
                <a:lnTo>
                  <a:pt x="160174" y="2936"/>
                </a:lnTo>
                <a:lnTo>
                  <a:pt x="169647" y="1897"/>
                </a:lnTo>
                <a:lnTo>
                  <a:pt x="179773" y="1204"/>
                </a:lnTo>
                <a:lnTo>
                  <a:pt x="190334" y="742"/>
                </a:lnTo>
                <a:lnTo>
                  <a:pt x="218320" y="92"/>
                </a:lnTo>
                <a:lnTo>
                  <a:pt x="225556" y="0"/>
                </a:lnTo>
                <a:lnTo>
                  <a:pt x="230381" y="892"/>
                </a:lnTo>
                <a:lnTo>
                  <a:pt x="233597" y="2439"/>
                </a:lnTo>
                <a:lnTo>
                  <a:pt x="243204" y="11707"/>
                </a:lnTo>
                <a:lnTo>
                  <a:pt x="258966" y="27355"/>
                </a:lnTo>
                <a:lnTo>
                  <a:pt x="260274" y="31511"/>
                </a:lnTo>
                <a:lnTo>
                  <a:pt x="260193" y="36186"/>
                </a:lnTo>
                <a:lnTo>
                  <a:pt x="257564" y="46461"/>
                </a:lnTo>
                <a:lnTo>
                  <a:pt x="253220" y="57378"/>
                </a:lnTo>
                <a:lnTo>
                  <a:pt x="248114" y="68580"/>
                </a:lnTo>
                <a:lnTo>
                  <a:pt x="245420" y="74234"/>
                </a:lnTo>
                <a:lnTo>
                  <a:pt x="241718" y="80861"/>
                </a:lnTo>
                <a:lnTo>
                  <a:pt x="237346" y="88137"/>
                </a:lnTo>
                <a:lnTo>
                  <a:pt x="232525" y="95844"/>
                </a:lnTo>
                <a:lnTo>
                  <a:pt x="227406" y="102888"/>
                </a:lnTo>
                <a:lnTo>
                  <a:pt x="222089" y="109489"/>
                </a:lnTo>
                <a:lnTo>
                  <a:pt x="216639" y="115794"/>
                </a:lnTo>
                <a:lnTo>
                  <a:pt x="208244" y="124760"/>
                </a:lnTo>
                <a:lnTo>
                  <a:pt x="186215" y="147423"/>
                </a:lnTo>
                <a:lnTo>
                  <a:pt x="176531" y="158229"/>
                </a:lnTo>
                <a:lnTo>
                  <a:pt x="168170" y="168290"/>
                </a:lnTo>
                <a:lnTo>
                  <a:pt x="160691" y="177855"/>
                </a:lnTo>
                <a:lnTo>
                  <a:pt x="134600" y="208803"/>
                </a:lnTo>
                <a:lnTo>
                  <a:pt x="105542" y="242242"/>
                </a:lnTo>
                <a:lnTo>
                  <a:pt x="86278" y="263455"/>
                </a:lnTo>
                <a:lnTo>
                  <a:pt x="71365" y="279232"/>
                </a:lnTo>
                <a:lnTo>
                  <a:pt x="64722" y="286106"/>
                </a:lnTo>
                <a:lnTo>
                  <a:pt x="54578" y="298310"/>
                </a:lnTo>
                <a:lnTo>
                  <a:pt x="28067" y="332188"/>
                </a:lnTo>
                <a:lnTo>
                  <a:pt x="18711" y="345223"/>
                </a:lnTo>
                <a:lnTo>
                  <a:pt x="12474" y="354865"/>
                </a:lnTo>
                <a:lnTo>
                  <a:pt x="8316" y="362246"/>
                </a:lnTo>
                <a:lnTo>
                  <a:pt x="6496" y="368119"/>
                </a:lnTo>
                <a:lnTo>
                  <a:pt x="6236" y="372987"/>
                </a:lnTo>
                <a:lnTo>
                  <a:pt x="7014" y="377185"/>
                </a:lnTo>
                <a:lnTo>
                  <a:pt x="8486" y="379983"/>
                </a:lnTo>
                <a:lnTo>
                  <a:pt x="10420" y="381849"/>
                </a:lnTo>
                <a:lnTo>
                  <a:pt x="12662" y="383092"/>
                </a:lnTo>
                <a:lnTo>
                  <a:pt x="22772" y="384474"/>
                </a:lnTo>
                <a:lnTo>
                  <a:pt x="29468" y="384843"/>
                </a:lnTo>
                <a:lnTo>
                  <a:pt x="41990" y="385252"/>
                </a:lnTo>
                <a:lnTo>
                  <a:pt x="47995" y="385362"/>
                </a:lnTo>
                <a:lnTo>
                  <a:pt x="62477" y="383530"/>
                </a:lnTo>
                <a:lnTo>
                  <a:pt x="106507" y="376414"/>
                </a:lnTo>
                <a:lnTo>
                  <a:pt x="125297" y="372802"/>
                </a:lnTo>
                <a:lnTo>
                  <a:pt x="140681" y="369441"/>
                </a:lnTo>
                <a:lnTo>
                  <a:pt x="153795" y="366248"/>
                </a:lnTo>
                <a:lnTo>
                  <a:pt x="165395" y="364120"/>
                </a:lnTo>
                <a:lnTo>
                  <a:pt x="175985" y="362701"/>
                </a:lnTo>
                <a:lnTo>
                  <a:pt x="185904" y="361755"/>
                </a:lnTo>
                <a:lnTo>
                  <a:pt x="214704" y="358164"/>
                </a:lnTo>
                <a:lnTo>
                  <a:pt x="231718" y="355872"/>
                </a:lnTo>
                <a:lnTo>
                  <a:pt x="281103" y="350787"/>
                </a:lnTo>
                <a:lnTo>
                  <a:pt x="411480" y="342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4"/>
          <p:cNvSpPr/>
          <p:nvPr/>
        </p:nvSpPr>
        <p:spPr>
          <a:xfrm>
            <a:off x="6450857" y="3012581"/>
            <a:ext cx="381868" cy="356241"/>
          </a:xfrm>
          <a:custGeom>
            <a:avLst/>
            <a:gdLst/>
            <a:ahLst/>
            <a:cxnLst/>
            <a:rect l="0" t="0" r="0" b="0"/>
            <a:pathLst>
              <a:path w="381868" h="356241">
                <a:moveTo>
                  <a:pt x="152825" y="4939"/>
                </a:moveTo>
                <a:lnTo>
                  <a:pt x="139173" y="388"/>
                </a:lnTo>
                <a:lnTo>
                  <a:pt x="135151" y="0"/>
                </a:lnTo>
                <a:lnTo>
                  <a:pt x="132470" y="693"/>
                </a:lnTo>
                <a:lnTo>
                  <a:pt x="130683" y="2109"/>
                </a:lnTo>
                <a:lnTo>
                  <a:pt x="123616" y="3681"/>
                </a:lnTo>
                <a:lnTo>
                  <a:pt x="119065" y="4100"/>
                </a:lnTo>
                <a:lnTo>
                  <a:pt x="114126" y="6285"/>
                </a:lnTo>
                <a:lnTo>
                  <a:pt x="103558" y="13792"/>
                </a:lnTo>
                <a:lnTo>
                  <a:pt x="95051" y="20939"/>
                </a:lnTo>
                <a:lnTo>
                  <a:pt x="87143" y="28242"/>
                </a:lnTo>
                <a:lnTo>
                  <a:pt x="66544" y="48453"/>
                </a:lnTo>
                <a:lnTo>
                  <a:pt x="56376" y="59521"/>
                </a:lnTo>
                <a:lnTo>
                  <a:pt x="52331" y="65139"/>
                </a:lnTo>
                <a:lnTo>
                  <a:pt x="48681" y="70790"/>
                </a:lnTo>
                <a:lnTo>
                  <a:pt x="44343" y="76462"/>
                </a:lnTo>
                <a:lnTo>
                  <a:pt x="39546" y="82148"/>
                </a:lnTo>
                <a:lnTo>
                  <a:pt x="34444" y="87844"/>
                </a:lnTo>
                <a:lnTo>
                  <a:pt x="29137" y="96404"/>
                </a:lnTo>
                <a:lnTo>
                  <a:pt x="23693" y="106873"/>
                </a:lnTo>
                <a:lnTo>
                  <a:pt x="18160" y="118615"/>
                </a:lnTo>
                <a:lnTo>
                  <a:pt x="14470" y="128348"/>
                </a:lnTo>
                <a:lnTo>
                  <a:pt x="12011" y="136742"/>
                </a:lnTo>
                <a:lnTo>
                  <a:pt x="10371" y="144242"/>
                </a:lnTo>
                <a:lnTo>
                  <a:pt x="8326" y="151148"/>
                </a:lnTo>
                <a:lnTo>
                  <a:pt x="6010" y="157656"/>
                </a:lnTo>
                <a:lnTo>
                  <a:pt x="3513" y="163900"/>
                </a:lnTo>
                <a:lnTo>
                  <a:pt x="1849" y="170921"/>
                </a:lnTo>
                <a:lnTo>
                  <a:pt x="739" y="178458"/>
                </a:lnTo>
                <a:lnTo>
                  <a:pt x="0" y="186341"/>
                </a:lnTo>
                <a:lnTo>
                  <a:pt x="459" y="198263"/>
                </a:lnTo>
                <a:lnTo>
                  <a:pt x="1718" y="212879"/>
                </a:lnTo>
                <a:lnTo>
                  <a:pt x="3509" y="229291"/>
                </a:lnTo>
                <a:lnTo>
                  <a:pt x="4703" y="242137"/>
                </a:lnTo>
                <a:lnTo>
                  <a:pt x="5500" y="252606"/>
                </a:lnTo>
                <a:lnTo>
                  <a:pt x="6031" y="261490"/>
                </a:lnTo>
                <a:lnTo>
                  <a:pt x="7337" y="269318"/>
                </a:lnTo>
                <a:lnTo>
                  <a:pt x="9161" y="276441"/>
                </a:lnTo>
                <a:lnTo>
                  <a:pt x="11329" y="283096"/>
                </a:lnTo>
                <a:lnTo>
                  <a:pt x="14679" y="289437"/>
                </a:lnTo>
                <a:lnTo>
                  <a:pt x="18818" y="295569"/>
                </a:lnTo>
                <a:lnTo>
                  <a:pt x="23482" y="301562"/>
                </a:lnTo>
                <a:lnTo>
                  <a:pt x="29449" y="308415"/>
                </a:lnTo>
                <a:lnTo>
                  <a:pt x="36284" y="315841"/>
                </a:lnTo>
                <a:lnTo>
                  <a:pt x="43699" y="323649"/>
                </a:lnTo>
                <a:lnTo>
                  <a:pt x="50547" y="329808"/>
                </a:lnTo>
                <a:lnTo>
                  <a:pt x="57017" y="334865"/>
                </a:lnTo>
                <a:lnTo>
                  <a:pt x="63236" y="339190"/>
                </a:lnTo>
                <a:lnTo>
                  <a:pt x="69286" y="343025"/>
                </a:lnTo>
                <a:lnTo>
                  <a:pt x="81090" y="349827"/>
                </a:lnTo>
                <a:lnTo>
                  <a:pt x="92685" y="353485"/>
                </a:lnTo>
                <a:lnTo>
                  <a:pt x="98444" y="354460"/>
                </a:lnTo>
                <a:lnTo>
                  <a:pt x="105141" y="355111"/>
                </a:lnTo>
                <a:lnTo>
                  <a:pt x="112464" y="355544"/>
                </a:lnTo>
                <a:lnTo>
                  <a:pt x="127267" y="356026"/>
                </a:lnTo>
                <a:lnTo>
                  <a:pt x="140196" y="356240"/>
                </a:lnTo>
                <a:lnTo>
                  <a:pt x="147263" y="355344"/>
                </a:lnTo>
                <a:lnTo>
                  <a:pt x="154832" y="353795"/>
                </a:lnTo>
                <a:lnTo>
                  <a:pt x="162736" y="351810"/>
                </a:lnTo>
                <a:lnTo>
                  <a:pt x="169910" y="350486"/>
                </a:lnTo>
                <a:lnTo>
                  <a:pt x="176597" y="349604"/>
                </a:lnTo>
                <a:lnTo>
                  <a:pt x="182961" y="349015"/>
                </a:lnTo>
                <a:lnTo>
                  <a:pt x="190060" y="347670"/>
                </a:lnTo>
                <a:lnTo>
                  <a:pt x="197651" y="345822"/>
                </a:lnTo>
                <a:lnTo>
                  <a:pt x="205569" y="343636"/>
                </a:lnTo>
                <a:lnTo>
                  <a:pt x="212753" y="340275"/>
                </a:lnTo>
                <a:lnTo>
                  <a:pt x="219447" y="336128"/>
                </a:lnTo>
                <a:lnTo>
                  <a:pt x="225815" y="331459"/>
                </a:lnTo>
                <a:lnTo>
                  <a:pt x="235775" y="325489"/>
                </a:lnTo>
                <a:lnTo>
                  <a:pt x="248130" y="318651"/>
                </a:lnTo>
                <a:lnTo>
                  <a:pt x="262082" y="311236"/>
                </a:lnTo>
                <a:lnTo>
                  <a:pt x="273288" y="304387"/>
                </a:lnTo>
                <a:lnTo>
                  <a:pt x="282663" y="297916"/>
                </a:lnTo>
                <a:lnTo>
                  <a:pt x="290819" y="291697"/>
                </a:lnTo>
                <a:lnTo>
                  <a:pt x="298161" y="285645"/>
                </a:lnTo>
                <a:lnTo>
                  <a:pt x="304960" y="279707"/>
                </a:lnTo>
                <a:lnTo>
                  <a:pt x="311399" y="273842"/>
                </a:lnTo>
                <a:lnTo>
                  <a:pt x="328712" y="257167"/>
                </a:lnTo>
                <a:lnTo>
                  <a:pt x="338663" y="247385"/>
                </a:lnTo>
                <a:lnTo>
                  <a:pt x="347202" y="237055"/>
                </a:lnTo>
                <a:lnTo>
                  <a:pt x="354800" y="226358"/>
                </a:lnTo>
                <a:lnTo>
                  <a:pt x="361770" y="215416"/>
                </a:lnTo>
                <a:lnTo>
                  <a:pt x="367369" y="206217"/>
                </a:lnTo>
                <a:lnTo>
                  <a:pt x="372054" y="198179"/>
                </a:lnTo>
                <a:lnTo>
                  <a:pt x="376130" y="190916"/>
                </a:lnTo>
                <a:lnTo>
                  <a:pt x="378848" y="184168"/>
                </a:lnTo>
                <a:lnTo>
                  <a:pt x="380660" y="177765"/>
                </a:lnTo>
                <a:lnTo>
                  <a:pt x="381867" y="171591"/>
                </a:lnTo>
                <a:lnTo>
                  <a:pt x="381720" y="163665"/>
                </a:lnTo>
                <a:lnTo>
                  <a:pt x="380669" y="154571"/>
                </a:lnTo>
                <a:lnTo>
                  <a:pt x="379016" y="144699"/>
                </a:lnTo>
                <a:lnTo>
                  <a:pt x="376961" y="137165"/>
                </a:lnTo>
                <a:lnTo>
                  <a:pt x="372139" y="126253"/>
                </a:lnTo>
                <a:lnTo>
                  <a:pt x="364280" y="115689"/>
                </a:lnTo>
                <a:lnTo>
                  <a:pt x="354438" y="105596"/>
                </a:lnTo>
                <a:lnTo>
                  <a:pt x="343713" y="97935"/>
                </a:lnTo>
                <a:lnTo>
                  <a:pt x="332597" y="88815"/>
                </a:lnTo>
                <a:lnTo>
                  <a:pt x="321306" y="79365"/>
                </a:lnTo>
                <a:lnTo>
                  <a:pt x="309938" y="71990"/>
                </a:lnTo>
                <a:lnTo>
                  <a:pt x="298535" y="65536"/>
                </a:lnTo>
                <a:lnTo>
                  <a:pt x="287118" y="59494"/>
                </a:lnTo>
                <a:lnTo>
                  <a:pt x="275693" y="53633"/>
                </a:lnTo>
                <a:lnTo>
                  <a:pt x="269027" y="50736"/>
                </a:lnTo>
                <a:lnTo>
                  <a:pt x="261726" y="47853"/>
                </a:lnTo>
                <a:lnTo>
                  <a:pt x="244088" y="41157"/>
                </a:lnTo>
                <a:lnTo>
                  <a:pt x="220374" y="31831"/>
                </a:lnTo>
                <a:lnTo>
                  <a:pt x="208335" y="27629"/>
                </a:lnTo>
                <a:lnTo>
                  <a:pt x="196499" y="23876"/>
                </a:lnTo>
                <a:lnTo>
                  <a:pt x="184799" y="20421"/>
                </a:lnTo>
                <a:lnTo>
                  <a:pt x="175093" y="17165"/>
                </a:lnTo>
                <a:lnTo>
                  <a:pt x="166718" y="14042"/>
                </a:lnTo>
                <a:lnTo>
                  <a:pt x="159230" y="11007"/>
                </a:lnTo>
                <a:lnTo>
                  <a:pt x="152332" y="8985"/>
                </a:lnTo>
                <a:lnTo>
                  <a:pt x="145829" y="7636"/>
                </a:lnTo>
                <a:lnTo>
                  <a:pt x="134475" y="6137"/>
                </a:lnTo>
                <a:lnTo>
                  <a:pt x="126255" y="5471"/>
                </a:lnTo>
                <a:lnTo>
                  <a:pt x="119872" y="6246"/>
                </a:lnTo>
                <a:lnTo>
                  <a:pt x="111806" y="7715"/>
                </a:lnTo>
                <a:lnTo>
                  <a:pt x="102619" y="9647"/>
                </a:lnTo>
                <a:lnTo>
                  <a:pt x="95542" y="11888"/>
                </a:lnTo>
                <a:lnTo>
                  <a:pt x="85138" y="16917"/>
                </a:lnTo>
                <a:lnTo>
                  <a:pt x="77339" y="22327"/>
                </a:lnTo>
                <a:lnTo>
                  <a:pt x="67100" y="306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5"/>
          <p:cNvSpPr/>
          <p:nvPr/>
        </p:nvSpPr>
        <p:spPr>
          <a:xfrm>
            <a:off x="3817770" y="3163400"/>
            <a:ext cx="83966" cy="50895"/>
          </a:xfrm>
          <a:custGeom>
            <a:avLst/>
            <a:gdLst/>
            <a:ahLst/>
            <a:cxnLst/>
            <a:rect l="0" t="0" r="0" b="0"/>
            <a:pathLst>
              <a:path w="83966" h="50895">
                <a:moveTo>
                  <a:pt x="42712" y="25570"/>
                </a:moveTo>
                <a:lnTo>
                  <a:pt x="80140" y="25570"/>
                </a:lnTo>
                <a:lnTo>
                  <a:pt x="81952" y="26522"/>
                </a:lnTo>
                <a:lnTo>
                  <a:pt x="83159" y="28110"/>
                </a:lnTo>
                <a:lnTo>
                  <a:pt x="83965" y="30120"/>
                </a:lnTo>
                <a:lnTo>
                  <a:pt x="82596" y="32414"/>
                </a:lnTo>
                <a:lnTo>
                  <a:pt x="79779" y="34895"/>
                </a:lnTo>
                <a:lnTo>
                  <a:pt x="75996" y="37501"/>
                </a:lnTo>
                <a:lnTo>
                  <a:pt x="72521" y="39239"/>
                </a:lnTo>
                <a:lnTo>
                  <a:pt x="69252" y="40398"/>
                </a:lnTo>
                <a:lnTo>
                  <a:pt x="66120" y="41170"/>
                </a:lnTo>
                <a:lnTo>
                  <a:pt x="61175" y="42637"/>
                </a:lnTo>
                <a:lnTo>
                  <a:pt x="48060" y="46808"/>
                </a:lnTo>
                <a:lnTo>
                  <a:pt x="42468" y="48301"/>
                </a:lnTo>
                <a:lnTo>
                  <a:pt x="37787" y="49296"/>
                </a:lnTo>
                <a:lnTo>
                  <a:pt x="33713" y="49960"/>
                </a:lnTo>
                <a:lnTo>
                  <a:pt x="30045" y="50402"/>
                </a:lnTo>
                <a:lnTo>
                  <a:pt x="26648" y="50697"/>
                </a:lnTo>
                <a:lnTo>
                  <a:pt x="23430" y="50894"/>
                </a:lnTo>
                <a:lnTo>
                  <a:pt x="20332" y="50072"/>
                </a:lnTo>
                <a:lnTo>
                  <a:pt x="17315" y="48572"/>
                </a:lnTo>
                <a:lnTo>
                  <a:pt x="14351" y="46620"/>
                </a:lnTo>
                <a:lnTo>
                  <a:pt x="11422" y="45318"/>
                </a:lnTo>
                <a:lnTo>
                  <a:pt x="8517" y="44450"/>
                </a:lnTo>
                <a:lnTo>
                  <a:pt x="5628" y="43872"/>
                </a:lnTo>
                <a:lnTo>
                  <a:pt x="3701" y="42533"/>
                </a:lnTo>
                <a:lnTo>
                  <a:pt x="2417" y="40689"/>
                </a:lnTo>
                <a:lnTo>
                  <a:pt x="1561" y="38507"/>
                </a:lnTo>
                <a:lnTo>
                  <a:pt x="991" y="36099"/>
                </a:lnTo>
                <a:lnTo>
                  <a:pt x="610" y="33542"/>
                </a:lnTo>
                <a:lnTo>
                  <a:pt x="357" y="30884"/>
                </a:lnTo>
                <a:lnTo>
                  <a:pt x="188" y="28160"/>
                </a:lnTo>
                <a:lnTo>
                  <a:pt x="0" y="22593"/>
                </a:lnTo>
                <a:lnTo>
                  <a:pt x="902" y="19776"/>
                </a:lnTo>
                <a:lnTo>
                  <a:pt x="2456" y="16945"/>
                </a:lnTo>
                <a:lnTo>
                  <a:pt x="4445" y="14104"/>
                </a:lnTo>
                <a:lnTo>
                  <a:pt x="6723" y="11259"/>
                </a:lnTo>
                <a:lnTo>
                  <a:pt x="9194" y="8409"/>
                </a:lnTo>
                <a:lnTo>
                  <a:pt x="11795" y="5557"/>
                </a:lnTo>
                <a:lnTo>
                  <a:pt x="14480" y="3655"/>
                </a:lnTo>
                <a:lnTo>
                  <a:pt x="17224" y="2388"/>
                </a:lnTo>
                <a:lnTo>
                  <a:pt x="20005" y="1542"/>
                </a:lnTo>
                <a:lnTo>
                  <a:pt x="23764" y="979"/>
                </a:lnTo>
                <a:lnTo>
                  <a:pt x="28175" y="603"/>
                </a:lnTo>
                <a:lnTo>
                  <a:pt x="33020" y="353"/>
                </a:lnTo>
                <a:lnTo>
                  <a:pt x="43485" y="75"/>
                </a:lnTo>
                <a:lnTo>
                  <a:pt x="48942" y="0"/>
                </a:lnTo>
                <a:lnTo>
                  <a:pt x="53533" y="903"/>
                </a:lnTo>
                <a:lnTo>
                  <a:pt x="57546" y="2458"/>
                </a:lnTo>
                <a:lnTo>
                  <a:pt x="61174" y="4447"/>
                </a:lnTo>
                <a:lnTo>
                  <a:pt x="64545" y="6725"/>
                </a:lnTo>
                <a:lnTo>
                  <a:pt x="67745" y="9197"/>
                </a:lnTo>
                <a:lnTo>
                  <a:pt x="70831" y="11797"/>
                </a:lnTo>
                <a:lnTo>
                  <a:pt x="71935" y="14483"/>
                </a:lnTo>
                <a:lnTo>
                  <a:pt x="71719" y="17226"/>
                </a:lnTo>
                <a:lnTo>
                  <a:pt x="70622" y="20007"/>
                </a:lnTo>
                <a:lnTo>
                  <a:pt x="68939" y="21861"/>
                </a:lnTo>
                <a:lnTo>
                  <a:pt x="66864" y="23097"/>
                </a:lnTo>
                <a:lnTo>
                  <a:pt x="64528" y="23921"/>
                </a:lnTo>
                <a:lnTo>
                  <a:pt x="62019" y="25423"/>
                </a:lnTo>
                <a:lnTo>
                  <a:pt x="59393" y="27377"/>
                </a:lnTo>
                <a:lnTo>
                  <a:pt x="56690" y="29632"/>
                </a:lnTo>
                <a:lnTo>
                  <a:pt x="53936" y="31135"/>
                </a:lnTo>
                <a:lnTo>
                  <a:pt x="51147" y="32138"/>
                </a:lnTo>
                <a:lnTo>
                  <a:pt x="48335" y="32806"/>
                </a:lnTo>
                <a:lnTo>
                  <a:pt x="44556" y="32299"/>
                </a:lnTo>
                <a:lnTo>
                  <a:pt x="40131" y="31008"/>
                </a:lnTo>
                <a:lnTo>
                  <a:pt x="28444" y="26644"/>
                </a:lnTo>
                <a:lnTo>
                  <a:pt x="27485" y="25333"/>
                </a:lnTo>
                <a:lnTo>
                  <a:pt x="26846" y="23507"/>
                </a:lnTo>
                <a:lnTo>
                  <a:pt x="26419" y="21337"/>
                </a:lnTo>
                <a:lnTo>
                  <a:pt x="26135" y="18938"/>
                </a:lnTo>
                <a:lnTo>
                  <a:pt x="25946" y="16386"/>
                </a:lnTo>
                <a:lnTo>
                  <a:pt x="25820" y="13732"/>
                </a:lnTo>
                <a:lnTo>
                  <a:pt x="26688" y="12915"/>
                </a:lnTo>
                <a:lnTo>
                  <a:pt x="28219" y="13323"/>
                </a:lnTo>
                <a:lnTo>
                  <a:pt x="32386" y="15909"/>
                </a:lnTo>
                <a:lnTo>
                  <a:pt x="42712" y="169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6"/>
          <p:cNvSpPr/>
          <p:nvPr/>
        </p:nvSpPr>
        <p:spPr>
          <a:xfrm>
            <a:off x="3175491" y="2918283"/>
            <a:ext cx="384955" cy="107810"/>
          </a:xfrm>
          <a:custGeom>
            <a:avLst/>
            <a:gdLst/>
            <a:ahLst/>
            <a:cxnLst/>
            <a:rect l="0" t="0" r="0" b="0"/>
            <a:pathLst>
              <a:path w="384955" h="107810">
                <a:moveTo>
                  <a:pt x="102061" y="4939"/>
                </a:moveTo>
                <a:lnTo>
                  <a:pt x="92959" y="388"/>
                </a:lnTo>
                <a:lnTo>
                  <a:pt x="89325" y="0"/>
                </a:lnTo>
                <a:lnTo>
                  <a:pt x="85951" y="694"/>
                </a:lnTo>
                <a:lnTo>
                  <a:pt x="82748" y="2109"/>
                </a:lnTo>
                <a:lnTo>
                  <a:pt x="78708" y="4957"/>
                </a:lnTo>
                <a:lnTo>
                  <a:pt x="74110" y="8761"/>
                </a:lnTo>
                <a:lnTo>
                  <a:pt x="69140" y="13202"/>
                </a:lnTo>
                <a:lnTo>
                  <a:pt x="59158" y="20925"/>
                </a:lnTo>
                <a:lnTo>
                  <a:pt x="30288" y="42207"/>
                </a:lnTo>
                <a:lnTo>
                  <a:pt x="19923" y="50739"/>
                </a:lnTo>
                <a:lnTo>
                  <a:pt x="13012" y="57380"/>
                </a:lnTo>
                <a:lnTo>
                  <a:pt x="8405" y="62760"/>
                </a:lnTo>
                <a:lnTo>
                  <a:pt x="5334" y="67299"/>
                </a:lnTo>
                <a:lnTo>
                  <a:pt x="3286" y="71277"/>
                </a:lnTo>
                <a:lnTo>
                  <a:pt x="0" y="79956"/>
                </a:lnTo>
                <a:lnTo>
                  <a:pt x="683" y="81620"/>
                </a:lnTo>
                <a:lnTo>
                  <a:pt x="2091" y="83682"/>
                </a:lnTo>
                <a:lnTo>
                  <a:pt x="3981" y="86009"/>
                </a:lnTo>
                <a:lnTo>
                  <a:pt x="6195" y="87561"/>
                </a:lnTo>
                <a:lnTo>
                  <a:pt x="13860" y="90697"/>
                </a:lnTo>
                <a:lnTo>
                  <a:pt x="16590" y="92591"/>
                </a:lnTo>
                <a:lnTo>
                  <a:pt x="19363" y="94806"/>
                </a:lnTo>
                <a:lnTo>
                  <a:pt x="30064" y="97268"/>
                </a:lnTo>
                <a:lnTo>
                  <a:pt x="36918" y="97924"/>
                </a:lnTo>
                <a:lnTo>
                  <a:pt x="48155" y="98361"/>
                </a:lnTo>
                <a:lnTo>
                  <a:pt x="78420" y="98847"/>
                </a:lnTo>
                <a:lnTo>
                  <a:pt x="192105" y="99121"/>
                </a:lnTo>
                <a:lnTo>
                  <a:pt x="232576" y="100112"/>
                </a:lnTo>
                <a:lnTo>
                  <a:pt x="384954" y="1078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07"/>
          <p:cNvSpPr/>
          <p:nvPr/>
        </p:nvSpPr>
        <p:spPr>
          <a:xfrm>
            <a:off x="3415065" y="2888932"/>
            <a:ext cx="33938" cy="317183"/>
          </a:xfrm>
          <a:custGeom>
            <a:avLst/>
            <a:gdLst/>
            <a:ahLst/>
            <a:cxnLst/>
            <a:rect l="0" t="0" r="0" b="0"/>
            <a:pathLst>
              <a:path w="33938" h="317183">
                <a:moveTo>
                  <a:pt x="8219" y="0"/>
                </a:moveTo>
                <a:lnTo>
                  <a:pt x="3669" y="9102"/>
                </a:lnTo>
                <a:lnTo>
                  <a:pt x="2328" y="13688"/>
                </a:lnTo>
                <a:lnTo>
                  <a:pt x="1434" y="18650"/>
                </a:lnTo>
                <a:lnTo>
                  <a:pt x="442" y="28292"/>
                </a:lnTo>
                <a:lnTo>
                  <a:pt x="0" y="35751"/>
                </a:lnTo>
                <a:lnTo>
                  <a:pt x="835" y="42884"/>
                </a:lnTo>
                <a:lnTo>
                  <a:pt x="2344" y="52402"/>
                </a:lnTo>
                <a:lnTo>
                  <a:pt x="4303" y="63510"/>
                </a:lnTo>
                <a:lnTo>
                  <a:pt x="5608" y="72820"/>
                </a:lnTo>
                <a:lnTo>
                  <a:pt x="6479" y="80932"/>
                </a:lnTo>
                <a:lnTo>
                  <a:pt x="7059" y="88244"/>
                </a:lnTo>
                <a:lnTo>
                  <a:pt x="7446" y="95025"/>
                </a:lnTo>
                <a:lnTo>
                  <a:pt x="7876" y="107638"/>
                </a:lnTo>
                <a:lnTo>
                  <a:pt x="12668" y="166407"/>
                </a:lnTo>
                <a:lnTo>
                  <a:pt x="14995" y="186186"/>
                </a:lnTo>
                <a:lnTo>
                  <a:pt x="17499" y="203181"/>
                </a:lnTo>
                <a:lnTo>
                  <a:pt x="20121" y="218322"/>
                </a:lnTo>
                <a:lnTo>
                  <a:pt x="21869" y="230320"/>
                </a:lnTo>
                <a:lnTo>
                  <a:pt x="23034" y="240224"/>
                </a:lnTo>
                <a:lnTo>
                  <a:pt x="23811" y="248732"/>
                </a:lnTo>
                <a:lnTo>
                  <a:pt x="24329" y="257261"/>
                </a:lnTo>
                <a:lnTo>
                  <a:pt x="24904" y="274359"/>
                </a:lnTo>
                <a:lnTo>
                  <a:pt x="26010" y="281966"/>
                </a:lnTo>
                <a:lnTo>
                  <a:pt x="27700" y="288942"/>
                </a:lnTo>
                <a:lnTo>
                  <a:pt x="33937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08"/>
          <p:cNvSpPr/>
          <p:nvPr/>
        </p:nvSpPr>
        <p:spPr>
          <a:xfrm>
            <a:off x="3114675" y="3291914"/>
            <a:ext cx="608648" cy="41245"/>
          </a:xfrm>
          <a:custGeom>
            <a:avLst/>
            <a:gdLst/>
            <a:ahLst/>
            <a:cxnLst/>
            <a:rect l="0" t="0" r="0" b="0"/>
            <a:pathLst>
              <a:path w="608648" h="41245">
                <a:moveTo>
                  <a:pt x="0" y="25643"/>
                </a:moveTo>
                <a:lnTo>
                  <a:pt x="4550" y="30194"/>
                </a:lnTo>
                <a:lnTo>
                  <a:pt x="7796" y="32487"/>
                </a:lnTo>
                <a:lnTo>
                  <a:pt x="11865" y="34968"/>
                </a:lnTo>
                <a:lnTo>
                  <a:pt x="16482" y="37575"/>
                </a:lnTo>
                <a:lnTo>
                  <a:pt x="22418" y="39312"/>
                </a:lnTo>
                <a:lnTo>
                  <a:pt x="29232" y="40471"/>
                </a:lnTo>
                <a:lnTo>
                  <a:pt x="36633" y="41244"/>
                </a:lnTo>
                <a:lnTo>
                  <a:pt x="49187" y="40806"/>
                </a:lnTo>
                <a:lnTo>
                  <a:pt x="65176" y="39562"/>
                </a:lnTo>
                <a:lnTo>
                  <a:pt x="83455" y="37780"/>
                </a:lnTo>
                <a:lnTo>
                  <a:pt x="98499" y="35639"/>
                </a:lnTo>
                <a:lnTo>
                  <a:pt x="111386" y="33260"/>
                </a:lnTo>
                <a:lnTo>
                  <a:pt x="122835" y="30721"/>
                </a:lnTo>
                <a:lnTo>
                  <a:pt x="137135" y="28076"/>
                </a:lnTo>
                <a:lnTo>
                  <a:pt x="170803" y="22597"/>
                </a:lnTo>
                <a:lnTo>
                  <a:pt x="256252" y="14446"/>
                </a:lnTo>
                <a:lnTo>
                  <a:pt x="355825" y="6380"/>
                </a:lnTo>
                <a:lnTo>
                  <a:pt x="412779" y="2794"/>
                </a:lnTo>
                <a:lnTo>
                  <a:pt x="458412" y="1200"/>
                </a:lnTo>
                <a:lnTo>
                  <a:pt x="536863" y="93"/>
                </a:lnTo>
                <a:lnTo>
                  <a:pt x="564043" y="0"/>
                </a:lnTo>
                <a:lnTo>
                  <a:pt x="575101" y="928"/>
                </a:lnTo>
                <a:lnTo>
                  <a:pt x="584378" y="2499"/>
                </a:lnTo>
                <a:lnTo>
                  <a:pt x="608647" y="170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09"/>
          <p:cNvSpPr/>
          <p:nvPr/>
        </p:nvSpPr>
        <p:spPr>
          <a:xfrm>
            <a:off x="3415903" y="3386137"/>
            <a:ext cx="41673" cy="291466"/>
          </a:xfrm>
          <a:custGeom>
            <a:avLst/>
            <a:gdLst/>
            <a:ahLst/>
            <a:cxnLst/>
            <a:rect l="0" t="0" r="0" b="0"/>
            <a:pathLst>
              <a:path w="41673" h="291466">
                <a:moveTo>
                  <a:pt x="7381" y="0"/>
                </a:moveTo>
                <a:lnTo>
                  <a:pt x="2831" y="4551"/>
                </a:lnTo>
                <a:lnTo>
                  <a:pt x="1490" y="6844"/>
                </a:lnTo>
                <a:lnTo>
                  <a:pt x="596" y="9325"/>
                </a:lnTo>
                <a:lnTo>
                  <a:pt x="0" y="11932"/>
                </a:lnTo>
                <a:lnTo>
                  <a:pt x="2461" y="19385"/>
                </a:lnTo>
                <a:lnTo>
                  <a:pt x="6959" y="30068"/>
                </a:lnTo>
                <a:lnTo>
                  <a:pt x="12815" y="42906"/>
                </a:lnTo>
                <a:lnTo>
                  <a:pt x="16719" y="53368"/>
                </a:lnTo>
                <a:lnTo>
                  <a:pt x="19321" y="62249"/>
                </a:lnTo>
                <a:lnTo>
                  <a:pt x="21056" y="70075"/>
                </a:lnTo>
                <a:lnTo>
                  <a:pt x="23166" y="77196"/>
                </a:lnTo>
                <a:lnTo>
                  <a:pt x="25524" y="83849"/>
                </a:lnTo>
                <a:lnTo>
                  <a:pt x="28049" y="90190"/>
                </a:lnTo>
                <a:lnTo>
                  <a:pt x="30685" y="102989"/>
                </a:lnTo>
                <a:lnTo>
                  <a:pt x="33394" y="120094"/>
                </a:lnTo>
                <a:lnTo>
                  <a:pt x="36154" y="140071"/>
                </a:lnTo>
                <a:lnTo>
                  <a:pt x="37993" y="155293"/>
                </a:lnTo>
                <a:lnTo>
                  <a:pt x="39219" y="167346"/>
                </a:lnTo>
                <a:lnTo>
                  <a:pt x="40037" y="177286"/>
                </a:lnTo>
                <a:lnTo>
                  <a:pt x="40582" y="185819"/>
                </a:lnTo>
                <a:lnTo>
                  <a:pt x="41187" y="200378"/>
                </a:lnTo>
                <a:lnTo>
                  <a:pt x="41528" y="223837"/>
                </a:lnTo>
                <a:lnTo>
                  <a:pt x="41672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10"/>
          <p:cNvSpPr/>
          <p:nvPr/>
        </p:nvSpPr>
        <p:spPr>
          <a:xfrm>
            <a:off x="7101144" y="3188970"/>
            <a:ext cx="68324" cy="59946"/>
          </a:xfrm>
          <a:custGeom>
            <a:avLst/>
            <a:gdLst/>
            <a:ahLst/>
            <a:cxnLst/>
            <a:rect l="0" t="0" r="0" b="0"/>
            <a:pathLst>
              <a:path w="68324" h="59946">
                <a:moveTo>
                  <a:pt x="68323" y="42862"/>
                </a:moveTo>
                <a:lnTo>
                  <a:pt x="63772" y="51964"/>
                </a:lnTo>
                <a:lnTo>
                  <a:pt x="61480" y="54645"/>
                </a:lnTo>
                <a:lnTo>
                  <a:pt x="58998" y="56432"/>
                </a:lnTo>
                <a:lnTo>
                  <a:pt x="56391" y="57624"/>
                </a:lnTo>
                <a:lnTo>
                  <a:pt x="52749" y="58418"/>
                </a:lnTo>
                <a:lnTo>
                  <a:pt x="48415" y="58948"/>
                </a:lnTo>
                <a:lnTo>
                  <a:pt x="43621" y="59301"/>
                </a:lnTo>
                <a:lnTo>
                  <a:pt x="39473" y="59536"/>
                </a:lnTo>
                <a:lnTo>
                  <a:pt x="32324" y="59798"/>
                </a:lnTo>
                <a:lnTo>
                  <a:pt x="22943" y="59945"/>
                </a:lnTo>
                <a:lnTo>
                  <a:pt x="19020" y="58061"/>
                </a:lnTo>
                <a:lnTo>
                  <a:pt x="14499" y="54900"/>
                </a:lnTo>
                <a:lnTo>
                  <a:pt x="2658" y="45240"/>
                </a:lnTo>
                <a:lnTo>
                  <a:pt x="1686" y="43495"/>
                </a:lnTo>
                <a:lnTo>
                  <a:pt x="1038" y="41379"/>
                </a:lnTo>
                <a:lnTo>
                  <a:pt x="607" y="39016"/>
                </a:lnTo>
                <a:lnTo>
                  <a:pt x="319" y="36488"/>
                </a:lnTo>
                <a:lnTo>
                  <a:pt x="127" y="33850"/>
                </a:lnTo>
                <a:lnTo>
                  <a:pt x="0" y="31139"/>
                </a:lnTo>
                <a:lnTo>
                  <a:pt x="866" y="27427"/>
                </a:lnTo>
                <a:lnTo>
                  <a:pt x="2397" y="23047"/>
                </a:lnTo>
                <a:lnTo>
                  <a:pt x="4370" y="18222"/>
                </a:lnTo>
                <a:lnTo>
                  <a:pt x="6637" y="14053"/>
                </a:lnTo>
                <a:lnTo>
                  <a:pt x="9102" y="10321"/>
                </a:lnTo>
                <a:lnTo>
                  <a:pt x="11697" y="6881"/>
                </a:lnTo>
                <a:lnTo>
                  <a:pt x="15333" y="4587"/>
                </a:lnTo>
                <a:lnTo>
                  <a:pt x="19661" y="3058"/>
                </a:lnTo>
                <a:lnTo>
                  <a:pt x="24452" y="2038"/>
                </a:lnTo>
                <a:lnTo>
                  <a:pt x="28598" y="1359"/>
                </a:lnTo>
                <a:lnTo>
                  <a:pt x="32315" y="906"/>
                </a:lnTo>
                <a:lnTo>
                  <a:pt x="35745" y="604"/>
                </a:lnTo>
                <a:lnTo>
                  <a:pt x="38032" y="1355"/>
                </a:lnTo>
                <a:lnTo>
                  <a:pt x="39557" y="2808"/>
                </a:lnTo>
                <a:lnTo>
                  <a:pt x="40573" y="4729"/>
                </a:lnTo>
                <a:lnTo>
                  <a:pt x="42203" y="6010"/>
                </a:lnTo>
                <a:lnTo>
                  <a:pt x="44242" y="6864"/>
                </a:lnTo>
                <a:lnTo>
                  <a:pt x="46554" y="7433"/>
                </a:lnTo>
                <a:lnTo>
                  <a:pt x="48095" y="8766"/>
                </a:lnTo>
                <a:lnTo>
                  <a:pt x="49123" y="10606"/>
                </a:lnTo>
                <a:lnTo>
                  <a:pt x="49808" y="12786"/>
                </a:lnTo>
                <a:lnTo>
                  <a:pt x="49312" y="14239"/>
                </a:lnTo>
                <a:lnTo>
                  <a:pt x="48029" y="15207"/>
                </a:lnTo>
                <a:lnTo>
                  <a:pt x="46222" y="15853"/>
                </a:lnTo>
                <a:lnTo>
                  <a:pt x="45016" y="17236"/>
                </a:lnTo>
                <a:lnTo>
                  <a:pt x="44213" y="19111"/>
                </a:lnTo>
                <a:lnTo>
                  <a:pt x="43677" y="21313"/>
                </a:lnTo>
                <a:lnTo>
                  <a:pt x="41415" y="22781"/>
                </a:lnTo>
                <a:lnTo>
                  <a:pt x="38002" y="23760"/>
                </a:lnTo>
                <a:lnTo>
                  <a:pt x="33822" y="24412"/>
                </a:lnTo>
                <a:lnTo>
                  <a:pt x="30082" y="24847"/>
                </a:lnTo>
                <a:lnTo>
                  <a:pt x="26637" y="25137"/>
                </a:lnTo>
                <a:lnTo>
                  <a:pt x="23387" y="25330"/>
                </a:lnTo>
                <a:lnTo>
                  <a:pt x="17237" y="25545"/>
                </a:lnTo>
                <a:lnTo>
                  <a:pt x="5526" y="25683"/>
                </a:lnTo>
                <a:lnTo>
                  <a:pt x="3599" y="24742"/>
                </a:lnTo>
                <a:lnTo>
                  <a:pt x="2313" y="23162"/>
                </a:lnTo>
                <a:lnTo>
                  <a:pt x="1457" y="21156"/>
                </a:lnTo>
                <a:lnTo>
                  <a:pt x="886" y="18866"/>
                </a:lnTo>
                <a:lnTo>
                  <a:pt x="505" y="16388"/>
                </a:lnTo>
                <a:lnTo>
                  <a:pt x="251" y="13783"/>
                </a:lnTo>
                <a:lnTo>
                  <a:pt x="1034" y="11093"/>
                </a:lnTo>
                <a:lnTo>
                  <a:pt x="2509" y="8348"/>
                </a:lnTo>
                <a:lnTo>
                  <a:pt x="83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1"/>
          <p:cNvSpPr/>
          <p:nvPr/>
        </p:nvSpPr>
        <p:spPr>
          <a:xfrm>
            <a:off x="7323916" y="2837497"/>
            <a:ext cx="334185" cy="197168"/>
          </a:xfrm>
          <a:custGeom>
            <a:avLst/>
            <a:gdLst/>
            <a:ahLst/>
            <a:cxnLst/>
            <a:rect l="0" t="0" r="0" b="0"/>
            <a:pathLst>
              <a:path w="334185" h="197168">
                <a:moveTo>
                  <a:pt x="8428" y="0"/>
                </a:moveTo>
                <a:lnTo>
                  <a:pt x="12980" y="4551"/>
                </a:lnTo>
                <a:lnTo>
                  <a:pt x="14320" y="6844"/>
                </a:lnTo>
                <a:lnTo>
                  <a:pt x="15810" y="11932"/>
                </a:lnTo>
                <a:lnTo>
                  <a:pt x="19012" y="17368"/>
                </a:lnTo>
                <a:lnTo>
                  <a:pt x="24278" y="24068"/>
                </a:lnTo>
                <a:lnTo>
                  <a:pt x="23757" y="28428"/>
                </a:lnTo>
                <a:lnTo>
                  <a:pt x="22458" y="35145"/>
                </a:lnTo>
                <a:lnTo>
                  <a:pt x="18474" y="52767"/>
                </a:lnTo>
                <a:lnTo>
                  <a:pt x="13528" y="73300"/>
                </a:lnTo>
                <a:lnTo>
                  <a:pt x="10875" y="81251"/>
                </a:lnTo>
                <a:lnTo>
                  <a:pt x="8155" y="87505"/>
                </a:lnTo>
                <a:lnTo>
                  <a:pt x="5389" y="92627"/>
                </a:lnTo>
                <a:lnTo>
                  <a:pt x="3545" y="96994"/>
                </a:lnTo>
                <a:lnTo>
                  <a:pt x="2315" y="100857"/>
                </a:lnTo>
                <a:lnTo>
                  <a:pt x="1496" y="104386"/>
                </a:lnTo>
                <a:lnTo>
                  <a:pt x="949" y="107691"/>
                </a:lnTo>
                <a:lnTo>
                  <a:pt x="585" y="110846"/>
                </a:lnTo>
                <a:lnTo>
                  <a:pt x="180" y="116893"/>
                </a:lnTo>
                <a:lnTo>
                  <a:pt x="0" y="122755"/>
                </a:lnTo>
                <a:lnTo>
                  <a:pt x="905" y="124699"/>
                </a:lnTo>
                <a:lnTo>
                  <a:pt x="2460" y="125995"/>
                </a:lnTo>
                <a:lnTo>
                  <a:pt x="4449" y="126859"/>
                </a:lnTo>
                <a:lnTo>
                  <a:pt x="11740" y="127819"/>
                </a:lnTo>
                <a:lnTo>
                  <a:pt x="20378" y="128246"/>
                </a:lnTo>
                <a:lnTo>
                  <a:pt x="27391" y="128436"/>
                </a:lnTo>
                <a:lnTo>
                  <a:pt x="32500" y="129439"/>
                </a:lnTo>
                <a:lnTo>
                  <a:pt x="38764" y="131060"/>
                </a:lnTo>
                <a:lnTo>
                  <a:pt x="45798" y="133093"/>
                </a:lnTo>
                <a:lnTo>
                  <a:pt x="52391" y="134449"/>
                </a:lnTo>
                <a:lnTo>
                  <a:pt x="58692" y="135353"/>
                </a:lnTo>
                <a:lnTo>
                  <a:pt x="64798" y="135955"/>
                </a:lnTo>
                <a:lnTo>
                  <a:pt x="73630" y="137309"/>
                </a:lnTo>
                <a:lnTo>
                  <a:pt x="96145" y="141354"/>
                </a:lnTo>
                <a:lnTo>
                  <a:pt x="135596" y="148986"/>
                </a:lnTo>
                <a:lnTo>
                  <a:pt x="149404" y="152664"/>
                </a:lnTo>
                <a:lnTo>
                  <a:pt x="163372" y="157021"/>
                </a:lnTo>
                <a:lnTo>
                  <a:pt x="210908" y="173151"/>
                </a:lnTo>
                <a:lnTo>
                  <a:pt x="219615" y="175441"/>
                </a:lnTo>
                <a:lnTo>
                  <a:pt x="227324" y="176969"/>
                </a:lnTo>
                <a:lnTo>
                  <a:pt x="234369" y="177986"/>
                </a:lnTo>
                <a:lnTo>
                  <a:pt x="241923" y="179618"/>
                </a:lnTo>
                <a:lnTo>
                  <a:pt x="249817" y="181658"/>
                </a:lnTo>
                <a:lnTo>
                  <a:pt x="257936" y="183970"/>
                </a:lnTo>
                <a:lnTo>
                  <a:pt x="265254" y="186464"/>
                </a:lnTo>
                <a:lnTo>
                  <a:pt x="272038" y="189080"/>
                </a:lnTo>
                <a:lnTo>
                  <a:pt x="278466" y="191776"/>
                </a:lnTo>
                <a:lnTo>
                  <a:pt x="288148" y="194771"/>
                </a:lnTo>
                <a:lnTo>
                  <a:pt x="296578" y="196103"/>
                </a:lnTo>
                <a:lnTo>
                  <a:pt x="306675" y="196694"/>
                </a:lnTo>
                <a:lnTo>
                  <a:pt x="317512" y="196957"/>
                </a:lnTo>
                <a:lnTo>
                  <a:pt x="334184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2"/>
          <p:cNvSpPr/>
          <p:nvPr/>
        </p:nvSpPr>
        <p:spPr>
          <a:xfrm>
            <a:off x="7478077" y="2854642"/>
            <a:ext cx="94299" cy="497206"/>
          </a:xfrm>
          <a:custGeom>
            <a:avLst/>
            <a:gdLst/>
            <a:ahLst/>
            <a:cxnLst/>
            <a:rect l="0" t="0" r="0" b="0"/>
            <a:pathLst>
              <a:path w="94299" h="497206">
                <a:moveTo>
                  <a:pt x="0" y="0"/>
                </a:moveTo>
                <a:lnTo>
                  <a:pt x="0" y="4551"/>
                </a:lnTo>
                <a:lnTo>
                  <a:pt x="2540" y="16945"/>
                </a:lnTo>
                <a:lnTo>
                  <a:pt x="4551" y="25584"/>
                </a:lnTo>
                <a:lnTo>
                  <a:pt x="21034" y="115107"/>
                </a:lnTo>
                <a:lnTo>
                  <a:pt x="30939" y="176254"/>
                </a:lnTo>
                <a:lnTo>
                  <a:pt x="34914" y="203228"/>
                </a:lnTo>
                <a:lnTo>
                  <a:pt x="38516" y="224067"/>
                </a:lnTo>
                <a:lnTo>
                  <a:pt x="41870" y="240819"/>
                </a:lnTo>
                <a:lnTo>
                  <a:pt x="45059" y="254843"/>
                </a:lnTo>
                <a:lnTo>
                  <a:pt x="48137" y="271813"/>
                </a:lnTo>
                <a:lnTo>
                  <a:pt x="54097" y="310988"/>
                </a:lnTo>
                <a:lnTo>
                  <a:pt x="56067" y="328293"/>
                </a:lnTo>
                <a:lnTo>
                  <a:pt x="57380" y="343640"/>
                </a:lnTo>
                <a:lnTo>
                  <a:pt x="58256" y="357681"/>
                </a:lnTo>
                <a:lnTo>
                  <a:pt x="62651" y="379424"/>
                </a:lnTo>
                <a:lnTo>
                  <a:pt x="69390" y="406302"/>
                </a:lnTo>
                <a:lnTo>
                  <a:pt x="89378" y="479249"/>
                </a:lnTo>
                <a:lnTo>
                  <a:pt x="92111" y="491764"/>
                </a:lnTo>
                <a:lnTo>
                  <a:pt x="94298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3"/>
          <p:cNvSpPr/>
          <p:nvPr/>
        </p:nvSpPr>
        <p:spPr>
          <a:xfrm>
            <a:off x="3063239" y="2837497"/>
            <a:ext cx="625794" cy="342901"/>
          </a:xfrm>
          <a:custGeom>
            <a:avLst/>
            <a:gdLst/>
            <a:ahLst/>
            <a:cxnLst/>
            <a:rect l="0" t="0" r="0" b="0"/>
            <a:pathLst>
              <a:path w="625794" h="342901">
                <a:moveTo>
                  <a:pt x="625793" y="0"/>
                </a:moveTo>
                <a:lnTo>
                  <a:pt x="621243" y="4551"/>
                </a:lnTo>
                <a:lnTo>
                  <a:pt x="609310" y="11932"/>
                </a:lnTo>
                <a:lnTo>
                  <a:pt x="594020" y="22448"/>
                </a:lnTo>
                <a:lnTo>
                  <a:pt x="584608" y="29253"/>
                </a:lnTo>
                <a:lnTo>
                  <a:pt x="574525" y="35695"/>
                </a:lnTo>
                <a:lnTo>
                  <a:pt x="563991" y="41894"/>
                </a:lnTo>
                <a:lnTo>
                  <a:pt x="553160" y="47932"/>
                </a:lnTo>
                <a:lnTo>
                  <a:pt x="397416" y="130224"/>
                </a:lnTo>
                <a:lnTo>
                  <a:pt x="349984" y="156620"/>
                </a:lnTo>
                <a:lnTo>
                  <a:pt x="306679" y="182321"/>
                </a:lnTo>
                <a:lnTo>
                  <a:pt x="284463" y="195843"/>
                </a:lnTo>
                <a:lnTo>
                  <a:pt x="265842" y="206762"/>
                </a:lnTo>
                <a:lnTo>
                  <a:pt x="182552" y="253476"/>
                </a:lnTo>
                <a:lnTo>
                  <a:pt x="154477" y="270136"/>
                </a:lnTo>
                <a:lnTo>
                  <a:pt x="132474" y="283891"/>
                </a:lnTo>
                <a:lnTo>
                  <a:pt x="113170" y="296353"/>
                </a:lnTo>
                <a:lnTo>
                  <a:pt x="102117" y="302344"/>
                </a:lnTo>
                <a:lnTo>
                  <a:pt x="89986" y="308243"/>
                </a:lnTo>
                <a:lnTo>
                  <a:pt x="57778" y="323106"/>
                </a:lnTo>
                <a:lnTo>
                  <a:pt x="38710" y="331003"/>
                </a:lnTo>
                <a:lnTo>
                  <a:pt x="24487" y="335883"/>
                </a:lnTo>
                <a:lnTo>
                  <a:pt x="13288" y="34082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4"/>
          <p:cNvSpPr/>
          <p:nvPr/>
        </p:nvSpPr>
        <p:spPr>
          <a:xfrm>
            <a:off x="4220527" y="3269756"/>
            <a:ext cx="617221" cy="399274"/>
          </a:xfrm>
          <a:custGeom>
            <a:avLst/>
            <a:gdLst/>
            <a:ahLst/>
            <a:cxnLst/>
            <a:rect l="0" t="0" r="0" b="0"/>
            <a:pathLst>
              <a:path w="617221" h="399274">
                <a:moveTo>
                  <a:pt x="617220" y="4939"/>
                </a:moveTo>
                <a:lnTo>
                  <a:pt x="612669" y="388"/>
                </a:lnTo>
                <a:lnTo>
                  <a:pt x="609424" y="0"/>
                </a:lnTo>
                <a:lnTo>
                  <a:pt x="600738" y="2109"/>
                </a:lnTo>
                <a:lnTo>
                  <a:pt x="585137" y="8651"/>
                </a:lnTo>
                <a:lnTo>
                  <a:pt x="530889" y="41831"/>
                </a:lnTo>
                <a:lnTo>
                  <a:pt x="491086" y="66681"/>
                </a:lnTo>
                <a:lnTo>
                  <a:pt x="455978" y="89915"/>
                </a:lnTo>
                <a:lnTo>
                  <a:pt x="424000" y="112072"/>
                </a:lnTo>
                <a:lnTo>
                  <a:pt x="394109" y="133511"/>
                </a:lnTo>
                <a:lnTo>
                  <a:pt x="361799" y="158281"/>
                </a:lnTo>
                <a:lnTo>
                  <a:pt x="264786" y="235581"/>
                </a:lnTo>
                <a:lnTo>
                  <a:pt x="241294" y="252998"/>
                </a:lnTo>
                <a:lnTo>
                  <a:pt x="220870" y="267467"/>
                </a:lnTo>
                <a:lnTo>
                  <a:pt x="204397" y="279970"/>
                </a:lnTo>
                <a:lnTo>
                  <a:pt x="190557" y="291163"/>
                </a:lnTo>
                <a:lnTo>
                  <a:pt x="178473" y="301482"/>
                </a:lnTo>
                <a:lnTo>
                  <a:pt x="166607" y="310267"/>
                </a:lnTo>
                <a:lnTo>
                  <a:pt x="154886" y="318028"/>
                </a:lnTo>
                <a:lnTo>
                  <a:pt x="132656" y="331732"/>
                </a:lnTo>
                <a:lnTo>
                  <a:pt x="102170" y="351109"/>
                </a:lnTo>
                <a:lnTo>
                  <a:pt x="77159" y="366437"/>
                </a:lnTo>
                <a:lnTo>
                  <a:pt x="66679" y="372620"/>
                </a:lnTo>
                <a:lnTo>
                  <a:pt x="49955" y="382030"/>
                </a:lnTo>
                <a:lnTo>
                  <a:pt x="36172" y="389387"/>
                </a:lnTo>
                <a:lnTo>
                  <a:pt x="24649" y="394880"/>
                </a:lnTo>
                <a:lnTo>
                  <a:pt x="12807" y="397972"/>
                </a:lnTo>
                <a:lnTo>
                  <a:pt x="0" y="3992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5"/>
          <p:cNvSpPr/>
          <p:nvPr/>
        </p:nvSpPr>
        <p:spPr>
          <a:xfrm>
            <a:off x="4391977" y="4183379"/>
            <a:ext cx="334328" cy="68582"/>
          </a:xfrm>
          <a:custGeom>
            <a:avLst/>
            <a:gdLst/>
            <a:ahLst/>
            <a:cxnLst/>
            <a:rect l="0" t="0" r="0" b="0"/>
            <a:pathLst>
              <a:path w="334328" h="68582">
                <a:moveTo>
                  <a:pt x="0" y="68581"/>
                </a:moveTo>
                <a:lnTo>
                  <a:pt x="26694" y="68581"/>
                </a:lnTo>
                <a:lnTo>
                  <a:pt x="31131" y="67628"/>
                </a:lnTo>
                <a:lnTo>
                  <a:pt x="35994" y="66041"/>
                </a:lnTo>
                <a:lnTo>
                  <a:pt x="41141" y="64030"/>
                </a:lnTo>
                <a:lnTo>
                  <a:pt x="46478" y="62689"/>
                </a:lnTo>
                <a:lnTo>
                  <a:pt x="51940" y="61795"/>
                </a:lnTo>
                <a:lnTo>
                  <a:pt x="57487" y="61200"/>
                </a:lnTo>
                <a:lnTo>
                  <a:pt x="64042" y="59850"/>
                </a:lnTo>
                <a:lnTo>
                  <a:pt x="71269" y="57998"/>
                </a:lnTo>
                <a:lnTo>
                  <a:pt x="78946" y="55810"/>
                </a:lnTo>
                <a:lnTo>
                  <a:pt x="85968" y="53399"/>
                </a:lnTo>
                <a:lnTo>
                  <a:pt x="92555" y="50840"/>
                </a:lnTo>
                <a:lnTo>
                  <a:pt x="98851" y="48181"/>
                </a:lnTo>
                <a:lnTo>
                  <a:pt x="108763" y="44504"/>
                </a:lnTo>
                <a:lnTo>
                  <a:pt x="168275" y="24017"/>
                </a:lnTo>
                <a:lnTo>
                  <a:pt x="177906" y="21727"/>
                </a:lnTo>
                <a:lnTo>
                  <a:pt x="187184" y="20200"/>
                </a:lnTo>
                <a:lnTo>
                  <a:pt x="196227" y="19182"/>
                </a:lnTo>
                <a:lnTo>
                  <a:pt x="205112" y="17551"/>
                </a:lnTo>
                <a:lnTo>
                  <a:pt x="213894" y="15510"/>
                </a:lnTo>
                <a:lnTo>
                  <a:pt x="222606" y="13198"/>
                </a:lnTo>
                <a:lnTo>
                  <a:pt x="231272" y="11656"/>
                </a:lnTo>
                <a:lnTo>
                  <a:pt x="239906" y="10629"/>
                </a:lnTo>
                <a:lnTo>
                  <a:pt x="248520" y="9944"/>
                </a:lnTo>
                <a:lnTo>
                  <a:pt x="275871" y="6642"/>
                </a:lnTo>
                <a:lnTo>
                  <a:pt x="304537" y="2952"/>
                </a:lnTo>
                <a:lnTo>
                  <a:pt x="313515" y="196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16"/>
          <p:cNvSpPr/>
          <p:nvPr/>
        </p:nvSpPr>
        <p:spPr>
          <a:xfrm>
            <a:off x="4812029" y="3955660"/>
            <a:ext cx="324016" cy="442033"/>
          </a:xfrm>
          <a:custGeom>
            <a:avLst/>
            <a:gdLst/>
            <a:ahLst/>
            <a:cxnLst/>
            <a:rect l="0" t="0" r="0" b="0"/>
            <a:pathLst>
              <a:path w="324016" h="442033">
                <a:moveTo>
                  <a:pt x="0" y="47697"/>
                </a:moveTo>
                <a:lnTo>
                  <a:pt x="9103" y="43146"/>
                </a:lnTo>
                <a:lnTo>
                  <a:pt x="18651" y="35832"/>
                </a:lnTo>
                <a:lnTo>
                  <a:pt x="23864" y="31215"/>
                </a:lnTo>
                <a:lnTo>
                  <a:pt x="30197" y="27184"/>
                </a:lnTo>
                <a:lnTo>
                  <a:pt x="37276" y="23544"/>
                </a:lnTo>
                <a:lnTo>
                  <a:pt x="51810" y="16960"/>
                </a:lnTo>
                <a:lnTo>
                  <a:pt x="64620" y="10859"/>
                </a:lnTo>
                <a:lnTo>
                  <a:pt x="71655" y="8851"/>
                </a:lnTo>
                <a:lnTo>
                  <a:pt x="79203" y="7512"/>
                </a:lnTo>
                <a:lnTo>
                  <a:pt x="87092" y="6620"/>
                </a:lnTo>
                <a:lnTo>
                  <a:pt x="95209" y="6025"/>
                </a:lnTo>
                <a:lnTo>
                  <a:pt x="103478" y="5628"/>
                </a:lnTo>
                <a:lnTo>
                  <a:pt x="111848" y="5364"/>
                </a:lnTo>
                <a:lnTo>
                  <a:pt x="119333" y="4235"/>
                </a:lnTo>
                <a:lnTo>
                  <a:pt x="126228" y="2530"/>
                </a:lnTo>
                <a:lnTo>
                  <a:pt x="132730" y="441"/>
                </a:lnTo>
                <a:lnTo>
                  <a:pt x="138969" y="0"/>
                </a:lnTo>
                <a:lnTo>
                  <a:pt x="145034" y="659"/>
                </a:lnTo>
                <a:lnTo>
                  <a:pt x="150982" y="2051"/>
                </a:lnTo>
                <a:lnTo>
                  <a:pt x="156852" y="2979"/>
                </a:lnTo>
                <a:lnTo>
                  <a:pt x="162671" y="3597"/>
                </a:lnTo>
                <a:lnTo>
                  <a:pt x="168455" y="4010"/>
                </a:lnTo>
                <a:lnTo>
                  <a:pt x="173263" y="5237"/>
                </a:lnTo>
                <a:lnTo>
                  <a:pt x="181146" y="9141"/>
                </a:lnTo>
                <a:lnTo>
                  <a:pt x="190939" y="16694"/>
                </a:lnTo>
                <a:lnTo>
                  <a:pt x="199873" y="29515"/>
                </a:lnTo>
                <a:lnTo>
                  <a:pt x="203133" y="39934"/>
                </a:lnTo>
                <a:lnTo>
                  <a:pt x="204002" y="45379"/>
                </a:lnTo>
                <a:lnTo>
                  <a:pt x="202428" y="56509"/>
                </a:lnTo>
                <a:lnTo>
                  <a:pt x="198553" y="67806"/>
                </a:lnTo>
                <a:lnTo>
                  <a:pt x="193656" y="79177"/>
                </a:lnTo>
                <a:lnTo>
                  <a:pt x="187207" y="90591"/>
                </a:lnTo>
                <a:lnTo>
                  <a:pt x="167341" y="123594"/>
                </a:lnTo>
                <a:lnTo>
                  <a:pt x="155376" y="140205"/>
                </a:lnTo>
                <a:lnTo>
                  <a:pt x="142637" y="156041"/>
                </a:lnTo>
                <a:lnTo>
                  <a:pt x="119592" y="182528"/>
                </a:lnTo>
                <a:lnTo>
                  <a:pt x="106175" y="197474"/>
                </a:lnTo>
                <a:lnTo>
                  <a:pt x="97036" y="204752"/>
                </a:lnTo>
                <a:lnTo>
                  <a:pt x="87960" y="209424"/>
                </a:lnTo>
                <a:lnTo>
                  <a:pt x="96879" y="202443"/>
                </a:lnTo>
                <a:lnTo>
                  <a:pt x="104591" y="196581"/>
                </a:lnTo>
                <a:lnTo>
                  <a:pt x="111638" y="191721"/>
                </a:lnTo>
                <a:lnTo>
                  <a:pt x="118240" y="187528"/>
                </a:lnTo>
                <a:lnTo>
                  <a:pt x="124547" y="183780"/>
                </a:lnTo>
                <a:lnTo>
                  <a:pt x="133514" y="179377"/>
                </a:lnTo>
                <a:lnTo>
                  <a:pt x="144254" y="174536"/>
                </a:lnTo>
                <a:lnTo>
                  <a:pt x="166031" y="165030"/>
                </a:lnTo>
                <a:lnTo>
                  <a:pt x="182059" y="157630"/>
                </a:lnTo>
                <a:lnTo>
                  <a:pt x="189953" y="155275"/>
                </a:lnTo>
                <a:lnTo>
                  <a:pt x="198073" y="153706"/>
                </a:lnTo>
                <a:lnTo>
                  <a:pt x="206344" y="152660"/>
                </a:lnTo>
                <a:lnTo>
                  <a:pt x="213763" y="151962"/>
                </a:lnTo>
                <a:lnTo>
                  <a:pt x="220614" y="151497"/>
                </a:lnTo>
                <a:lnTo>
                  <a:pt x="227086" y="151187"/>
                </a:lnTo>
                <a:lnTo>
                  <a:pt x="241897" y="150843"/>
                </a:lnTo>
                <a:lnTo>
                  <a:pt x="249848" y="150751"/>
                </a:lnTo>
                <a:lnTo>
                  <a:pt x="257053" y="151642"/>
                </a:lnTo>
                <a:lnTo>
                  <a:pt x="263761" y="153189"/>
                </a:lnTo>
                <a:lnTo>
                  <a:pt x="270138" y="155172"/>
                </a:lnTo>
                <a:lnTo>
                  <a:pt x="276295" y="157447"/>
                </a:lnTo>
                <a:lnTo>
                  <a:pt x="282305" y="159917"/>
                </a:lnTo>
                <a:lnTo>
                  <a:pt x="288216" y="162515"/>
                </a:lnTo>
                <a:lnTo>
                  <a:pt x="293109" y="166152"/>
                </a:lnTo>
                <a:lnTo>
                  <a:pt x="301086" y="175274"/>
                </a:lnTo>
                <a:lnTo>
                  <a:pt x="310932" y="186568"/>
                </a:lnTo>
                <a:lnTo>
                  <a:pt x="316945" y="195460"/>
                </a:lnTo>
                <a:lnTo>
                  <a:pt x="319882" y="200498"/>
                </a:lnTo>
                <a:lnTo>
                  <a:pt x="323145" y="213716"/>
                </a:lnTo>
                <a:lnTo>
                  <a:pt x="324015" y="221242"/>
                </a:lnTo>
                <a:lnTo>
                  <a:pt x="322442" y="234683"/>
                </a:lnTo>
                <a:lnTo>
                  <a:pt x="318568" y="247959"/>
                </a:lnTo>
                <a:lnTo>
                  <a:pt x="308320" y="279766"/>
                </a:lnTo>
                <a:lnTo>
                  <a:pt x="305559" y="288134"/>
                </a:lnTo>
                <a:lnTo>
                  <a:pt x="301814" y="296571"/>
                </a:lnTo>
                <a:lnTo>
                  <a:pt x="297412" y="305053"/>
                </a:lnTo>
                <a:lnTo>
                  <a:pt x="292572" y="313565"/>
                </a:lnTo>
                <a:lnTo>
                  <a:pt x="287441" y="321145"/>
                </a:lnTo>
                <a:lnTo>
                  <a:pt x="282115" y="328103"/>
                </a:lnTo>
                <a:lnTo>
                  <a:pt x="276659" y="334647"/>
                </a:lnTo>
                <a:lnTo>
                  <a:pt x="271117" y="341867"/>
                </a:lnTo>
                <a:lnTo>
                  <a:pt x="265518" y="349538"/>
                </a:lnTo>
                <a:lnTo>
                  <a:pt x="259879" y="357509"/>
                </a:lnTo>
                <a:lnTo>
                  <a:pt x="253263" y="364729"/>
                </a:lnTo>
                <a:lnTo>
                  <a:pt x="245995" y="371446"/>
                </a:lnTo>
                <a:lnTo>
                  <a:pt x="204696" y="405018"/>
                </a:lnTo>
                <a:lnTo>
                  <a:pt x="194567" y="412593"/>
                </a:lnTo>
                <a:lnTo>
                  <a:pt x="185909" y="418597"/>
                </a:lnTo>
                <a:lnTo>
                  <a:pt x="178232" y="423551"/>
                </a:lnTo>
                <a:lnTo>
                  <a:pt x="169304" y="427806"/>
                </a:lnTo>
                <a:lnTo>
                  <a:pt x="159542" y="431596"/>
                </a:lnTo>
                <a:lnTo>
                  <a:pt x="149224" y="435074"/>
                </a:lnTo>
                <a:lnTo>
                  <a:pt x="140441" y="437394"/>
                </a:lnTo>
                <a:lnTo>
                  <a:pt x="132680" y="438940"/>
                </a:lnTo>
                <a:lnTo>
                  <a:pt x="125601" y="439970"/>
                </a:lnTo>
                <a:lnTo>
                  <a:pt x="119929" y="440658"/>
                </a:lnTo>
                <a:lnTo>
                  <a:pt x="111087" y="441421"/>
                </a:lnTo>
                <a:lnTo>
                  <a:pt x="103982" y="441761"/>
                </a:lnTo>
                <a:lnTo>
                  <a:pt x="94628" y="441952"/>
                </a:lnTo>
                <a:lnTo>
                  <a:pt x="85725" y="442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17"/>
          <p:cNvSpPr/>
          <p:nvPr/>
        </p:nvSpPr>
        <p:spPr>
          <a:xfrm>
            <a:off x="5283517" y="4011929"/>
            <a:ext cx="342901" cy="325757"/>
          </a:xfrm>
          <a:custGeom>
            <a:avLst/>
            <a:gdLst/>
            <a:ahLst/>
            <a:cxnLst/>
            <a:rect l="0" t="0" r="0" b="0"/>
            <a:pathLst>
              <a:path w="342901" h="325757">
                <a:moveTo>
                  <a:pt x="0" y="0"/>
                </a:moveTo>
                <a:lnTo>
                  <a:pt x="19313" y="19313"/>
                </a:lnTo>
                <a:lnTo>
                  <a:pt x="27951" y="25411"/>
                </a:lnTo>
                <a:lnTo>
                  <a:pt x="37188" y="31297"/>
                </a:lnTo>
                <a:lnTo>
                  <a:pt x="44468" y="37088"/>
                </a:lnTo>
                <a:lnTo>
                  <a:pt x="53418" y="42837"/>
                </a:lnTo>
                <a:lnTo>
                  <a:pt x="58472" y="45703"/>
                </a:lnTo>
                <a:lnTo>
                  <a:pt x="65651" y="50471"/>
                </a:lnTo>
                <a:lnTo>
                  <a:pt x="110868" y="82176"/>
                </a:lnTo>
                <a:lnTo>
                  <a:pt x="118680" y="88122"/>
                </a:lnTo>
                <a:lnTo>
                  <a:pt x="125792" y="93991"/>
                </a:lnTo>
                <a:lnTo>
                  <a:pt x="132439" y="99808"/>
                </a:lnTo>
                <a:lnTo>
                  <a:pt x="152524" y="116432"/>
                </a:lnTo>
                <a:lnTo>
                  <a:pt x="164548" y="126199"/>
                </a:lnTo>
                <a:lnTo>
                  <a:pt x="174468" y="134615"/>
                </a:lnTo>
                <a:lnTo>
                  <a:pt x="182988" y="142131"/>
                </a:lnTo>
                <a:lnTo>
                  <a:pt x="190572" y="149047"/>
                </a:lnTo>
                <a:lnTo>
                  <a:pt x="197533" y="156515"/>
                </a:lnTo>
                <a:lnTo>
                  <a:pt x="204079" y="164351"/>
                </a:lnTo>
                <a:lnTo>
                  <a:pt x="210348" y="172433"/>
                </a:lnTo>
                <a:lnTo>
                  <a:pt x="216432" y="179725"/>
                </a:lnTo>
                <a:lnTo>
                  <a:pt x="222393" y="186492"/>
                </a:lnTo>
                <a:lnTo>
                  <a:pt x="228272" y="192908"/>
                </a:lnTo>
                <a:lnTo>
                  <a:pt x="259300" y="229243"/>
                </a:lnTo>
                <a:lnTo>
                  <a:pt x="268117" y="240459"/>
                </a:lnTo>
                <a:lnTo>
                  <a:pt x="274947" y="249841"/>
                </a:lnTo>
                <a:lnTo>
                  <a:pt x="280453" y="258001"/>
                </a:lnTo>
                <a:lnTo>
                  <a:pt x="286029" y="264394"/>
                </a:lnTo>
                <a:lnTo>
                  <a:pt x="291651" y="269607"/>
                </a:lnTo>
                <a:lnTo>
                  <a:pt x="302025" y="277941"/>
                </a:lnTo>
                <a:lnTo>
                  <a:pt x="309811" y="284819"/>
                </a:lnTo>
                <a:lnTo>
                  <a:pt x="312268" y="287987"/>
                </a:lnTo>
                <a:lnTo>
                  <a:pt x="314999" y="294047"/>
                </a:lnTo>
                <a:lnTo>
                  <a:pt x="323832" y="302455"/>
                </a:lnTo>
                <a:lnTo>
                  <a:pt x="342900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8"/>
          <p:cNvSpPr/>
          <p:nvPr/>
        </p:nvSpPr>
        <p:spPr>
          <a:xfrm>
            <a:off x="5360670" y="4003357"/>
            <a:ext cx="205740" cy="300039"/>
          </a:xfrm>
          <a:custGeom>
            <a:avLst/>
            <a:gdLst/>
            <a:ahLst/>
            <a:cxnLst/>
            <a:rect l="0" t="0" r="0" b="0"/>
            <a:pathLst>
              <a:path w="205740" h="300039">
                <a:moveTo>
                  <a:pt x="205739" y="0"/>
                </a:moveTo>
                <a:lnTo>
                  <a:pt x="201189" y="13653"/>
                </a:lnTo>
                <a:lnTo>
                  <a:pt x="196415" y="22895"/>
                </a:lnTo>
                <a:lnTo>
                  <a:pt x="190165" y="31131"/>
                </a:lnTo>
                <a:lnTo>
                  <a:pt x="185832" y="35994"/>
                </a:lnTo>
                <a:lnTo>
                  <a:pt x="181038" y="41141"/>
                </a:lnTo>
                <a:lnTo>
                  <a:pt x="174984" y="50287"/>
                </a:lnTo>
                <a:lnTo>
                  <a:pt x="168091" y="62100"/>
                </a:lnTo>
                <a:lnTo>
                  <a:pt x="160637" y="75690"/>
                </a:lnTo>
                <a:lnTo>
                  <a:pt x="151859" y="90465"/>
                </a:lnTo>
                <a:lnTo>
                  <a:pt x="131945" y="122122"/>
                </a:lnTo>
                <a:lnTo>
                  <a:pt x="119396" y="140469"/>
                </a:lnTo>
                <a:lnTo>
                  <a:pt x="90212" y="181176"/>
                </a:lnTo>
                <a:lnTo>
                  <a:pt x="78239" y="196984"/>
                </a:lnTo>
                <a:lnTo>
                  <a:pt x="68351" y="209428"/>
                </a:lnTo>
                <a:lnTo>
                  <a:pt x="59855" y="219629"/>
                </a:lnTo>
                <a:lnTo>
                  <a:pt x="52286" y="230239"/>
                </a:lnTo>
                <a:lnTo>
                  <a:pt x="45335" y="241123"/>
                </a:lnTo>
                <a:lnTo>
                  <a:pt x="33483" y="261471"/>
                </a:lnTo>
                <a:lnTo>
                  <a:pt x="25041" y="276864"/>
                </a:lnTo>
                <a:lnTo>
                  <a:pt x="21456" y="281731"/>
                </a:lnTo>
                <a:lnTo>
                  <a:pt x="18114" y="284976"/>
                </a:lnTo>
                <a:lnTo>
                  <a:pt x="11860" y="289533"/>
                </a:lnTo>
                <a:lnTo>
                  <a:pt x="8859" y="292083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9"/>
          <p:cNvSpPr/>
          <p:nvPr/>
        </p:nvSpPr>
        <p:spPr>
          <a:xfrm>
            <a:off x="5823584" y="4025920"/>
            <a:ext cx="394337" cy="76675"/>
          </a:xfrm>
          <a:custGeom>
            <a:avLst/>
            <a:gdLst/>
            <a:ahLst/>
            <a:cxnLst/>
            <a:rect l="0" t="0" r="0" b="0"/>
            <a:pathLst>
              <a:path w="394337" h="76675">
                <a:moveTo>
                  <a:pt x="0" y="71734"/>
                </a:moveTo>
                <a:lnTo>
                  <a:pt x="18204" y="76285"/>
                </a:lnTo>
                <a:lnTo>
                  <a:pt x="24519" y="76674"/>
                </a:lnTo>
                <a:lnTo>
                  <a:pt x="29681" y="75980"/>
                </a:lnTo>
                <a:lnTo>
                  <a:pt x="34075" y="74564"/>
                </a:lnTo>
                <a:lnTo>
                  <a:pt x="42719" y="72669"/>
                </a:lnTo>
                <a:lnTo>
                  <a:pt x="67564" y="68022"/>
                </a:lnTo>
                <a:lnTo>
                  <a:pt x="79333" y="64497"/>
                </a:lnTo>
                <a:lnTo>
                  <a:pt x="90036" y="60242"/>
                </a:lnTo>
                <a:lnTo>
                  <a:pt x="100030" y="55501"/>
                </a:lnTo>
                <a:lnTo>
                  <a:pt x="111454" y="52339"/>
                </a:lnTo>
                <a:lnTo>
                  <a:pt x="123833" y="50232"/>
                </a:lnTo>
                <a:lnTo>
                  <a:pt x="136848" y="48827"/>
                </a:lnTo>
                <a:lnTo>
                  <a:pt x="156955" y="44080"/>
                </a:lnTo>
                <a:lnTo>
                  <a:pt x="181789" y="37106"/>
                </a:lnTo>
                <a:lnTo>
                  <a:pt x="209776" y="28646"/>
                </a:lnTo>
                <a:lnTo>
                  <a:pt x="234148" y="22054"/>
                </a:lnTo>
                <a:lnTo>
                  <a:pt x="256111" y="16707"/>
                </a:lnTo>
                <a:lnTo>
                  <a:pt x="327874" y="1281"/>
                </a:lnTo>
                <a:lnTo>
                  <a:pt x="341455" y="0"/>
                </a:lnTo>
                <a:lnTo>
                  <a:pt x="353367" y="100"/>
                </a:lnTo>
                <a:lnTo>
                  <a:pt x="394336" y="31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0"/>
          <p:cNvSpPr/>
          <p:nvPr/>
        </p:nvSpPr>
        <p:spPr>
          <a:xfrm>
            <a:off x="5900737" y="4106227"/>
            <a:ext cx="360046" cy="94299"/>
          </a:xfrm>
          <a:custGeom>
            <a:avLst/>
            <a:gdLst/>
            <a:ahLst/>
            <a:cxnLst/>
            <a:rect l="0" t="0" r="0" b="0"/>
            <a:pathLst>
              <a:path w="360046" h="94299">
                <a:moveTo>
                  <a:pt x="0" y="94298"/>
                </a:moveTo>
                <a:lnTo>
                  <a:pt x="47727" y="82366"/>
                </a:lnTo>
                <a:lnTo>
                  <a:pt x="57536" y="79676"/>
                </a:lnTo>
                <a:lnTo>
                  <a:pt x="76054" y="74147"/>
                </a:lnTo>
                <a:lnTo>
                  <a:pt x="102545" y="65679"/>
                </a:lnTo>
                <a:lnTo>
                  <a:pt x="111225" y="61883"/>
                </a:lnTo>
                <a:lnTo>
                  <a:pt x="119871" y="57448"/>
                </a:lnTo>
                <a:lnTo>
                  <a:pt x="128491" y="52586"/>
                </a:lnTo>
                <a:lnTo>
                  <a:pt x="138049" y="48393"/>
                </a:lnTo>
                <a:lnTo>
                  <a:pt x="148230" y="44644"/>
                </a:lnTo>
                <a:lnTo>
                  <a:pt x="158827" y="41193"/>
                </a:lnTo>
                <a:lnTo>
                  <a:pt x="173513" y="37940"/>
                </a:lnTo>
                <a:lnTo>
                  <a:pt x="190922" y="34818"/>
                </a:lnTo>
                <a:lnTo>
                  <a:pt x="210149" y="31785"/>
                </a:lnTo>
                <a:lnTo>
                  <a:pt x="230587" y="2785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1"/>
          <p:cNvSpPr/>
          <p:nvPr/>
        </p:nvSpPr>
        <p:spPr>
          <a:xfrm>
            <a:off x="6394691" y="3737610"/>
            <a:ext cx="277518" cy="496690"/>
          </a:xfrm>
          <a:custGeom>
            <a:avLst/>
            <a:gdLst/>
            <a:ahLst/>
            <a:cxnLst/>
            <a:rect l="0" t="0" r="0" b="0"/>
            <a:pathLst>
              <a:path w="277518" h="496690">
                <a:moveTo>
                  <a:pt x="157556" y="34290"/>
                </a:moveTo>
                <a:lnTo>
                  <a:pt x="139353" y="34290"/>
                </a:lnTo>
                <a:lnTo>
                  <a:pt x="133038" y="35242"/>
                </a:lnTo>
                <a:lnTo>
                  <a:pt x="127875" y="36830"/>
                </a:lnTo>
                <a:lnTo>
                  <a:pt x="119600" y="40181"/>
                </a:lnTo>
                <a:lnTo>
                  <a:pt x="112747" y="41670"/>
                </a:lnTo>
                <a:lnTo>
                  <a:pt x="109586" y="43973"/>
                </a:lnTo>
                <a:lnTo>
                  <a:pt x="97728" y="58219"/>
                </a:lnTo>
                <a:lnTo>
                  <a:pt x="81119" y="75723"/>
                </a:lnTo>
                <a:lnTo>
                  <a:pt x="74213" y="83819"/>
                </a:lnTo>
                <a:lnTo>
                  <a:pt x="68657" y="91122"/>
                </a:lnTo>
                <a:lnTo>
                  <a:pt x="64000" y="97895"/>
                </a:lnTo>
                <a:lnTo>
                  <a:pt x="58990" y="104316"/>
                </a:lnTo>
                <a:lnTo>
                  <a:pt x="53745" y="110501"/>
                </a:lnTo>
                <a:lnTo>
                  <a:pt x="48344" y="116530"/>
                </a:lnTo>
                <a:lnTo>
                  <a:pt x="41886" y="124359"/>
                </a:lnTo>
                <a:lnTo>
                  <a:pt x="27090" y="143218"/>
                </a:lnTo>
                <a:lnTo>
                  <a:pt x="21048" y="151676"/>
                </a:lnTo>
                <a:lnTo>
                  <a:pt x="16068" y="159220"/>
                </a:lnTo>
                <a:lnTo>
                  <a:pt x="7995" y="172681"/>
                </a:lnTo>
                <a:lnTo>
                  <a:pt x="1232" y="185015"/>
                </a:lnTo>
                <a:lnTo>
                  <a:pt x="0" y="189065"/>
                </a:lnTo>
                <a:lnTo>
                  <a:pt x="131" y="191766"/>
                </a:lnTo>
                <a:lnTo>
                  <a:pt x="1171" y="193567"/>
                </a:lnTo>
                <a:lnTo>
                  <a:pt x="2327" y="198107"/>
                </a:lnTo>
                <a:lnTo>
                  <a:pt x="2635" y="200651"/>
                </a:lnTo>
                <a:lnTo>
                  <a:pt x="4745" y="203300"/>
                </a:lnTo>
                <a:lnTo>
                  <a:pt x="12171" y="208783"/>
                </a:lnTo>
                <a:lnTo>
                  <a:pt x="16817" y="210626"/>
                </a:lnTo>
                <a:lnTo>
                  <a:pt x="21820" y="211855"/>
                </a:lnTo>
                <a:lnTo>
                  <a:pt x="27060" y="212674"/>
                </a:lnTo>
                <a:lnTo>
                  <a:pt x="35316" y="213220"/>
                </a:lnTo>
                <a:lnTo>
                  <a:pt x="45583" y="213584"/>
                </a:lnTo>
                <a:lnTo>
                  <a:pt x="82627" y="214168"/>
                </a:lnTo>
                <a:lnTo>
                  <a:pt x="106780" y="214270"/>
                </a:lnTo>
                <a:lnTo>
                  <a:pt x="115133" y="215236"/>
                </a:lnTo>
                <a:lnTo>
                  <a:pt x="123559" y="216833"/>
                </a:lnTo>
                <a:lnTo>
                  <a:pt x="132033" y="218850"/>
                </a:lnTo>
                <a:lnTo>
                  <a:pt x="140541" y="221148"/>
                </a:lnTo>
                <a:lnTo>
                  <a:pt x="157614" y="226240"/>
                </a:lnTo>
                <a:lnTo>
                  <a:pt x="183291" y="234462"/>
                </a:lnTo>
                <a:lnTo>
                  <a:pt x="191858" y="238223"/>
                </a:lnTo>
                <a:lnTo>
                  <a:pt x="200426" y="242635"/>
                </a:lnTo>
                <a:lnTo>
                  <a:pt x="216614" y="251665"/>
                </a:lnTo>
                <a:lnTo>
                  <a:pt x="230160" y="258854"/>
                </a:lnTo>
                <a:lnTo>
                  <a:pt x="235486" y="263057"/>
                </a:lnTo>
                <a:lnTo>
                  <a:pt x="243944" y="272806"/>
                </a:lnTo>
                <a:lnTo>
                  <a:pt x="248485" y="279026"/>
                </a:lnTo>
                <a:lnTo>
                  <a:pt x="258612" y="293556"/>
                </a:lnTo>
                <a:lnTo>
                  <a:pt x="266922" y="306999"/>
                </a:lnTo>
                <a:lnTo>
                  <a:pt x="270472" y="313251"/>
                </a:lnTo>
                <a:lnTo>
                  <a:pt x="274416" y="327818"/>
                </a:lnTo>
                <a:lnTo>
                  <a:pt x="276169" y="342864"/>
                </a:lnTo>
                <a:lnTo>
                  <a:pt x="276948" y="355901"/>
                </a:lnTo>
                <a:lnTo>
                  <a:pt x="277294" y="370586"/>
                </a:lnTo>
                <a:lnTo>
                  <a:pt x="277517" y="398745"/>
                </a:lnTo>
                <a:lnTo>
                  <a:pt x="272467" y="413440"/>
                </a:lnTo>
                <a:lnTo>
                  <a:pt x="263873" y="428543"/>
                </a:lnTo>
                <a:lnTo>
                  <a:pt x="258914" y="435238"/>
                </a:lnTo>
                <a:lnTo>
                  <a:pt x="253703" y="441606"/>
                </a:lnTo>
                <a:lnTo>
                  <a:pt x="248324" y="447757"/>
                </a:lnTo>
                <a:lnTo>
                  <a:pt x="242833" y="453762"/>
                </a:lnTo>
                <a:lnTo>
                  <a:pt x="237267" y="459670"/>
                </a:lnTo>
                <a:lnTo>
                  <a:pt x="231652" y="464562"/>
                </a:lnTo>
                <a:lnTo>
                  <a:pt x="226004" y="468775"/>
                </a:lnTo>
                <a:lnTo>
                  <a:pt x="220333" y="472537"/>
                </a:lnTo>
                <a:lnTo>
                  <a:pt x="214647" y="475997"/>
                </a:lnTo>
                <a:lnTo>
                  <a:pt x="208952" y="479256"/>
                </a:lnTo>
                <a:lnTo>
                  <a:pt x="197544" y="485417"/>
                </a:lnTo>
                <a:lnTo>
                  <a:pt x="186124" y="491331"/>
                </a:lnTo>
                <a:lnTo>
                  <a:pt x="179458" y="493289"/>
                </a:lnTo>
                <a:lnTo>
                  <a:pt x="172157" y="494594"/>
                </a:lnTo>
                <a:lnTo>
                  <a:pt x="164433" y="495464"/>
                </a:lnTo>
                <a:lnTo>
                  <a:pt x="158330" y="496044"/>
                </a:lnTo>
                <a:lnTo>
                  <a:pt x="153310" y="496431"/>
                </a:lnTo>
                <a:lnTo>
                  <a:pt x="149010" y="496689"/>
                </a:lnTo>
                <a:lnTo>
                  <a:pt x="144239" y="495908"/>
                </a:lnTo>
                <a:lnTo>
                  <a:pt x="139153" y="494435"/>
                </a:lnTo>
                <a:lnTo>
                  <a:pt x="133857" y="492501"/>
                </a:lnTo>
                <a:lnTo>
                  <a:pt x="128422" y="489307"/>
                </a:lnTo>
                <a:lnTo>
                  <a:pt x="122894" y="485272"/>
                </a:lnTo>
                <a:lnTo>
                  <a:pt x="117302" y="480677"/>
                </a:lnTo>
                <a:lnTo>
                  <a:pt x="112623" y="476661"/>
                </a:lnTo>
                <a:lnTo>
                  <a:pt x="104883" y="469659"/>
                </a:lnTo>
                <a:lnTo>
                  <a:pt x="98268" y="458292"/>
                </a:lnTo>
                <a:lnTo>
                  <a:pt x="95171" y="451261"/>
                </a:lnTo>
                <a:lnTo>
                  <a:pt x="93106" y="442763"/>
                </a:lnTo>
                <a:lnTo>
                  <a:pt x="91729" y="433288"/>
                </a:lnTo>
                <a:lnTo>
                  <a:pt x="90811" y="423161"/>
                </a:lnTo>
                <a:lnTo>
                  <a:pt x="89247" y="412599"/>
                </a:lnTo>
                <a:lnTo>
                  <a:pt x="87252" y="401748"/>
                </a:lnTo>
                <a:lnTo>
                  <a:pt x="84969" y="390705"/>
                </a:lnTo>
                <a:lnTo>
                  <a:pt x="84400" y="379532"/>
                </a:lnTo>
                <a:lnTo>
                  <a:pt x="84973" y="368274"/>
                </a:lnTo>
                <a:lnTo>
                  <a:pt x="86307" y="356958"/>
                </a:lnTo>
                <a:lnTo>
                  <a:pt x="88149" y="345605"/>
                </a:lnTo>
                <a:lnTo>
                  <a:pt x="90330" y="334225"/>
                </a:lnTo>
                <a:lnTo>
                  <a:pt x="92736" y="322829"/>
                </a:lnTo>
                <a:lnTo>
                  <a:pt x="97198" y="306659"/>
                </a:lnTo>
                <a:lnTo>
                  <a:pt x="109775" y="265833"/>
                </a:lnTo>
                <a:lnTo>
                  <a:pt x="118082" y="242945"/>
                </a:lnTo>
                <a:lnTo>
                  <a:pt x="127431" y="219113"/>
                </a:lnTo>
                <a:lnTo>
                  <a:pt x="137472" y="194653"/>
                </a:lnTo>
                <a:lnTo>
                  <a:pt x="147977" y="171678"/>
                </a:lnTo>
                <a:lnTo>
                  <a:pt x="158790" y="149694"/>
                </a:lnTo>
                <a:lnTo>
                  <a:pt x="169809" y="128371"/>
                </a:lnTo>
                <a:lnTo>
                  <a:pt x="179059" y="111298"/>
                </a:lnTo>
                <a:lnTo>
                  <a:pt x="187132" y="97059"/>
                </a:lnTo>
                <a:lnTo>
                  <a:pt x="194418" y="84708"/>
                </a:lnTo>
                <a:lnTo>
                  <a:pt x="202134" y="72665"/>
                </a:lnTo>
                <a:lnTo>
                  <a:pt x="210134" y="60825"/>
                </a:lnTo>
                <a:lnTo>
                  <a:pt x="218326" y="49123"/>
                </a:lnTo>
                <a:lnTo>
                  <a:pt x="224739" y="39416"/>
                </a:lnTo>
                <a:lnTo>
                  <a:pt x="229968" y="31040"/>
                </a:lnTo>
                <a:lnTo>
                  <a:pt x="239336" y="15229"/>
                </a:lnTo>
                <a:lnTo>
                  <a:pt x="2432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2"/>
          <p:cNvSpPr/>
          <p:nvPr/>
        </p:nvSpPr>
        <p:spPr>
          <a:xfrm>
            <a:off x="6744741" y="3729037"/>
            <a:ext cx="235639" cy="410903"/>
          </a:xfrm>
          <a:custGeom>
            <a:avLst/>
            <a:gdLst/>
            <a:ahLst/>
            <a:cxnLst/>
            <a:rect l="0" t="0" r="0" b="0"/>
            <a:pathLst>
              <a:path w="235639" h="410903">
                <a:moveTo>
                  <a:pt x="56109" y="42863"/>
                </a:moveTo>
                <a:lnTo>
                  <a:pt x="51558" y="56515"/>
                </a:lnTo>
                <a:lnTo>
                  <a:pt x="49265" y="64347"/>
                </a:lnTo>
                <a:lnTo>
                  <a:pt x="44177" y="83208"/>
                </a:lnTo>
                <a:lnTo>
                  <a:pt x="41486" y="91668"/>
                </a:lnTo>
                <a:lnTo>
                  <a:pt x="38741" y="99212"/>
                </a:lnTo>
                <a:lnTo>
                  <a:pt x="35958" y="106146"/>
                </a:lnTo>
                <a:lnTo>
                  <a:pt x="30325" y="121471"/>
                </a:lnTo>
                <a:lnTo>
                  <a:pt x="27490" y="129558"/>
                </a:lnTo>
                <a:lnTo>
                  <a:pt x="24647" y="138760"/>
                </a:lnTo>
                <a:lnTo>
                  <a:pt x="18948" y="159144"/>
                </a:lnTo>
                <a:lnTo>
                  <a:pt x="17047" y="168961"/>
                </a:lnTo>
                <a:lnTo>
                  <a:pt x="15781" y="178363"/>
                </a:lnTo>
                <a:lnTo>
                  <a:pt x="14936" y="187489"/>
                </a:lnTo>
                <a:lnTo>
                  <a:pt x="13420" y="196430"/>
                </a:lnTo>
                <a:lnTo>
                  <a:pt x="11457" y="205248"/>
                </a:lnTo>
                <a:lnTo>
                  <a:pt x="9196" y="213985"/>
                </a:lnTo>
                <a:lnTo>
                  <a:pt x="7688" y="222667"/>
                </a:lnTo>
                <a:lnTo>
                  <a:pt x="6684" y="231312"/>
                </a:lnTo>
                <a:lnTo>
                  <a:pt x="6013" y="239933"/>
                </a:lnTo>
                <a:lnTo>
                  <a:pt x="4615" y="251395"/>
                </a:lnTo>
                <a:lnTo>
                  <a:pt x="520" y="279371"/>
                </a:lnTo>
                <a:lnTo>
                  <a:pt x="0" y="291975"/>
                </a:lnTo>
                <a:lnTo>
                  <a:pt x="605" y="303235"/>
                </a:lnTo>
                <a:lnTo>
                  <a:pt x="1961" y="313599"/>
                </a:lnTo>
                <a:lnTo>
                  <a:pt x="2865" y="322414"/>
                </a:lnTo>
                <a:lnTo>
                  <a:pt x="3468" y="330195"/>
                </a:lnTo>
                <a:lnTo>
                  <a:pt x="3870" y="337288"/>
                </a:lnTo>
                <a:lnTo>
                  <a:pt x="5091" y="343921"/>
                </a:lnTo>
                <a:lnTo>
                  <a:pt x="8986" y="356371"/>
                </a:lnTo>
                <a:lnTo>
                  <a:pt x="13264" y="363311"/>
                </a:lnTo>
                <a:lnTo>
                  <a:pt x="18973" y="370795"/>
                </a:lnTo>
                <a:lnTo>
                  <a:pt x="31032" y="384825"/>
                </a:lnTo>
                <a:lnTo>
                  <a:pt x="39566" y="394236"/>
                </a:lnTo>
                <a:lnTo>
                  <a:pt x="44128" y="398079"/>
                </a:lnTo>
                <a:lnTo>
                  <a:pt x="49074" y="401593"/>
                </a:lnTo>
                <a:lnTo>
                  <a:pt x="54276" y="404889"/>
                </a:lnTo>
                <a:lnTo>
                  <a:pt x="59649" y="407086"/>
                </a:lnTo>
                <a:lnTo>
                  <a:pt x="65137" y="408551"/>
                </a:lnTo>
                <a:lnTo>
                  <a:pt x="70700" y="409527"/>
                </a:lnTo>
                <a:lnTo>
                  <a:pt x="76313" y="410178"/>
                </a:lnTo>
                <a:lnTo>
                  <a:pt x="81961" y="410612"/>
                </a:lnTo>
                <a:lnTo>
                  <a:pt x="87631" y="410902"/>
                </a:lnTo>
                <a:lnTo>
                  <a:pt x="92364" y="410142"/>
                </a:lnTo>
                <a:lnTo>
                  <a:pt x="96471" y="408683"/>
                </a:lnTo>
                <a:lnTo>
                  <a:pt x="114458" y="399497"/>
                </a:lnTo>
                <a:lnTo>
                  <a:pt x="130759" y="391314"/>
                </a:lnTo>
                <a:lnTo>
                  <a:pt x="136356" y="387559"/>
                </a:lnTo>
                <a:lnTo>
                  <a:pt x="141992" y="383150"/>
                </a:lnTo>
                <a:lnTo>
                  <a:pt x="147654" y="378306"/>
                </a:lnTo>
                <a:lnTo>
                  <a:pt x="152381" y="372219"/>
                </a:lnTo>
                <a:lnTo>
                  <a:pt x="156485" y="365303"/>
                </a:lnTo>
                <a:lnTo>
                  <a:pt x="160174" y="357836"/>
                </a:lnTo>
                <a:lnTo>
                  <a:pt x="164538" y="350952"/>
                </a:lnTo>
                <a:lnTo>
                  <a:pt x="169353" y="344458"/>
                </a:lnTo>
                <a:lnTo>
                  <a:pt x="174467" y="338224"/>
                </a:lnTo>
                <a:lnTo>
                  <a:pt x="178829" y="331210"/>
                </a:lnTo>
                <a:lnTo>
                  <a:pt x="182690" y="323677"/>
                </a:lnTo>
                <a:lnTo>
                  <a:pt x="186216" y="315797"/>
                </a:lnTo>
                <a:lnTo>
                  <a:pt x="192377" y="304829"/>
                </a:lnTo>
                <a:lnTo>
                  <a:pt x="200294" y="291802"/>
                </a:lnTo>
                <a:lnTo>
                  <a:pt x="209382" y="277402"/>
                </a:lnTo>
                <a:lnTo>
                  <a:pt x="215441" y="264945"/>
                </a:lnTo>
                <a:lnTo>
                  <a:pt x="219481" y="253783"/>
                </a:lnTo>
                <a:lnTo>
                  <a:pt x="222173" y="243483"/>
                </a:lnTo>
                <a:lnTo>
                  <a:pt x="224921" y="233760"/>
                </a:lnTo>
                <a:lnTo>
                  <a:pt x="230513" y="215336"/>
                </a:lnTo>
                <a:lnTo>
                  <a:pt x="232386" y="206422"/>
                </a:lnTo>
                <a:lnTo>
                  <a:pt x="233634" y="197622"/>
                </a:lnTo>
                <a:lnTo>
                  <a:pt x="234467" y="188898"/>
                </a:lnTo>
                <a:lnTo>
                  <a:pt x="235022" y="180225"/>
                </a:lnTo>
                <a:lnTo>
                  <a:pt x="235638" y="162968"/>
                </a:lnTo>
                <a:lnTo>
                  <a:pt x="234850" y="154365"/>
                </a:lnTo>
                <a:lnTo>
                  <a:pt x="233372" y="145772"/>
                </a:lnTo>
                <a:lnTo>
                  <a:pt x="231434" y="137187"/>
                </a:lnTo>
                <a:lnTo>
                  <a:pt x="228237" y="127653"/>
                </a:lnTo>
                <a:lnTo>
                  <a:pt x="224201" y="117487"/>
                </a:lnTo>
                <a:lnTo>
                  <a:pt x="219605" y="106900"/>
                </a:lnTo>
                <a:lnTo>
                  <a:pt x="213684" y="96031"/>
                </a:lnTo>
                <a:lnTo>
                  <a:pt x="206879" y="84976"/>
                </a:lnTo>
                <a:lnTo>
                  <a:pt x="199484" y="73796"/>
                </a:lnTo>
                <a:lnTo>
                  <a:pt x="192650" y="64437"/>
                </a:lnTo>
                <a:lnTo>
                  <a:pt x="186189" y="56293"/>
                </a:lnTo>
                <a:lnTo>
                  <a:pt x="179977" y="48959"/>
                </a:lnTo>
                <a:lnTo>
                  <a:pt x="172977" y="43117"/>
                </a:lnTo>
                <a:lnTo>
                  <a:pt x="165454" y="38269"/>
                </a:lnTo>
                <a:lnTo>
                  <a:pt x="143752" y="26897"/>
                </a:lnTo>
                <a:lnTo>
                  <a:pt x="137397" y="23646"/>
                </a:lnTo>
                <a:lnTo>
                  <a:pt x="130304" y="20527"/>
                </a:lnTo>
                <a:lnTo>
                  <a:pt x="122717" y="17495"/>
                </a:lnTo>
                <a:lnTo>
                  <a:pt x="114802" y="14520"/>
                </a:lnTo>
                <a:lnTo>
                  <a:pt x="104763" y="11586"/>
                </a:lnTo>
                <a:lnTo>
                  <a:pt x="93307" y="8676"/>
                </a:lnTo>
                <a:lnTo>
                  <a:pt x="80907" y="5784"/>
                </a:lnTo>
                <a:lnTo>
                  <a:pt x="70736" y="3856"/>
                </a:lnTo>
                <a:lnTo>
                  <a:pt x="62050" y="2571"/>
                </a:lnTo>
                <a:lnTo>
                  <a:pt x="54354" y="1714"/>
                </a:lnTo>
                <a:lnTo>
                  <a:pt x="46367" y="1143"/>
                </a:lnTo>
                <a:lnTo>
                  <a:pt x="38185" y="762"/>
                </a:lnTo>
                <a:lnTo>
                  <a:pt x="132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3"/>
          <p:cNvSpPr/>
          <p:nvPr/>
        </p:nvSpPr>
        <p:spPr>
          <a:xfrm>
            <a:off x="4614862" y="4491990"/>
            <a:ext cx="788671" cy="60008"/>
          </a:xfrm>
          <a:custGeom>
            <a:avLst/>
            <a:gdLst/>
            <a:ahLst/>
            <a:cxnLst/>
            <a:rect l="0" t="0" r="0" b="0"/>
            <a:pathLst>
              <a:path w="788671" h="60008">
                <a:moveTo>
                  <a:pt x="0" y="60007"/>
                </a:moveTo>
                <a:lnTo>
                  <a:pt x="31244" y="60007"/>
                </a:lnTo>
                <a:lnTo>
                  <a:pt x="43690" y="59055"/>
                </a:lnTo>
                <a:lnTo>
                  <a:pt x="80378" y="55457"/>
                </a:lnTo>
                <a:lnTo>
                  <a:pt x="97400" y="54116"/>
                </a:lnTo>
                <a:lnTo>
                  <a:pt x="112559" y="53222"/>
                </a:lnTo>
                <a:lnTo>
                  <a:pt x="126474" y="52626"/>
                </a:lnTo>
                <a:lnTo>
                  <a:pt x="139561" y="51277"/>
                </a:lnTo>
                <a:lnTo>
                  <a:pt x="152095" y="49425"/>
                </a:lnTo>
                <a:lnTo>
                  <a:pt x="164262" y="47237"/>
                </a:lnTo>
                <a:lnTo>
                  <a:pt x="181898" y="44826"/>
                </a:lnTo>
                <a:lnTo>
                  <a:pt x="226894" y="39608"/>
                </a:lnTo>
                <a:lnTo>
                  <a:pt x="369488" y="26764"/>
                </a:lnTo>
                <a:lnTo>
                  <a:pt x="443617" y="21420"/>
                </a:lnTo>
                <a:lnTo>
                  <a:pt x="470052" y="19995"/>
                </a:lnTo>
                <a:lnTo>
                  <a:pt x="522285" y="15872"/>
                </a:lnTo>
                <a:lnTo>
                  <a:pt x="634768" y="5463"/>
                </a:lnTo>
                <a:lnTo>
                  <a:pt x="663209" y="3642"/>
                </a:lnTo>
                <a:lnTo>
                  <a:pt x="690742" y="2428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4"/>
          <p:cNvSpPr/>
          <p:nvPr/>
        </p:nvSpPr>
        <p:spPr>
          <a:xfrm>
            <a:off x="4683442" y="4732020"/>
            <a:ext cx="385763" cy="34291"/>
          </a:xfrm>
          <a:custGeom>
            <a:avLst/>
            <a:gdLst/>
            <a:ahLst/>
            <a:cxnLst/>
            <a:rect l="0" t="0" r="0" b="0"/>
            <a:pathLst>
              <a:path w="385763" h="34291">
                <a:moveTo>
                  <a:pt x="0" y="34290"/>
                </a:moveTo>
                <a:lnTo>
                  <a:pt x="38625" y="34290"/>
                </a:lnTo>
                <a:lnTo>
                  <a:pt x="44800" y="33337"/>
                </a:lnTo>
                <a:lnTo>
                  <a:pt x="50822" y="31750"/>
                </a:lnTo>
                <a:lnTo>
                  <a:pt x="56741" y="29739"/>
                </a:lnTo>
                <a:lnTo>
                  <a:pt x="69260" y="27446"/>
                </a:lnTo>
                <a:lnTo>
                  <a:pt x="86179" y="24965"/>
                </a:lnTo>
                <a:lnTo>
                  <a:pt x="165825" y="14139"/>
                </a:lnTo>
                <a:lnTo>
                  <a:pt x="181987" y="12283"/>
                </a:lnTo>
                <a:lnTo>
                  <a:pt x="195620" y="11046"/>
                </a:lnTo>
                <a:lnTo>
                  <a:pt x="207566" y="10221"/>
                </a:lnTo>
                <a:lnTo>
                  <a:pt x="219340" y="9671"/>
                </a:lnTo>
                <a:lnTo>
                  <a:pt x="242582" y="9061"/>
                </a:lnTo>
                <a:lnTo>
                  <a:pt x="257924" y="7945"/>
                </a:lnTo>
                <a:lnTo>
                  <a:pt x="310208" y="2777"/>
                </a:lnTo>
                <a:lnTo>
                  <a:pt x="322058" y="1851"/>
                </a:lnTo>
                <a:lnTo>
                  <a:pt x="340304" y="823"/>
                </a:lnTo>
                <a:lnTo>
                  <a:pt x="347837" y="54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5"/>
          <p:cNvSpPr/>
          <p:nvPr/>
        </p:nvSpPr>
        <p:spPr>
          <a:xfrm>
            <a:off x="5086350" y="4569531"/>
            <a:ext cx="315412" cy="385326"/>
          </a:xfrm>
          <a:custGeom>
            <a:avLst/>
            <a:gdLst/>
            <a:ahLst/>
            <a:cxnLst/>
            <a:rect l="0" t="0" r="0" b="0"/>
            <a:pathLst>
              <a:path w="315412" h="385326">
                <a:moveTo>
                  <a:pt x="25717" y="51046"/>
                </a:moveTo>
                <a:lnTo>
                  <a:pt x="42200" y="34563"/>
                </a:lnTo>
                <a:lnTo>
                  <a:pt x="47183" y="30533"/>
                </a:lnTo>
                <a:lnTo>
                  <a:pt x="52410" y="26893"/>
                </a:lnTo>
                <a:lnTo>
                  <a:pt x="57800" y="23514"/>
                </a:lnTo>
                <a:lnTo>
                  <a:pt x="63298" y="21262"/>
                </a:lnTo>
                <a:lnTo>
                  <a:pt x="68869" y="19760"/>
                </a:lnTo>
                <a:lnTo>
                  <a:pt x="74487" y="18759"/>
                </a:lnTo>
                <a:lnTo>
                  <a:pt x="80138" y="17139"/>
                </a:lnTo>
                <a:lnTo>
                  <a:pt x="85810" y="15106"/>
                </a:lnTo>
                <a:lnTo>
                  <a:pt x="91497" y="12798"/>
                </a:lnTo>
                <a:lnTo>
                  <a:pt x="98145" y="11260"/>
                </a:lnTo>
                <a:lnTo>
                  <a:pt x="105435" y="10235"/>
                </a:lnTo>
                <a:lnTo>
                  <a:pt x="113152" y="9551"/>
                </a:lnTo>
                <a:lnTo>
                  <a:pt x="123060" y="8143"/>
                </a:lnTo>
                <a:lnTo>
                  <a:pt x="146768" y="4038"/>
                </a:lnTo>
                <a:lnTo>
                  <a:pt x="156900" y="2562"/>
                </a:lnTo>
                <a:lnTo>
                  <a:pt x="165560" y="1578"/>
                </a:lnTo>
                <a:lnTo>
                  <a:pt x="173239" y="923"/>
                </a:lnTo>
                <a:lnTo>
                  <a:pt x="180262" y="485"/>
                </a:lnTo>
                <a:lnTo>
                  <a:pt x="193146" y="0"/>
                </a:lnTo>
                <a:lnTo>
                  <a:pt x="199249" y="823"/>
                </a:lnTo>
                <a:lnTo>
                  <a:pt x="205223" y="2324"/>
                </a:lnTo>
                <a:lnTo>
                  <a:pt x="211110" y="4277"/>
                </a:lnTo>
                <a:lnTo>
                  <a:pt x="220191" y="6448"/>
                </a:lnTo>
                <a:lnTo>
                  <a:pt x="228355" y="8365"/>
                </a:lnTo>
                <a:lnTo>
                  <a:pt x="233199" y="10209"/>
                </a:lnTo>
                <a:lnTo>
                  <a:pt x="242709" y="14799"/>
                </a:lnTo>
                <a:lnTo>
                  <a:pt x="250111" y="20014"/>
                </a:lnTo>
                <a:lnTo>
                  <a:pt x="252465" y="23690"/>
                </a:lnTo>
                <a:lnTo>
                  <a:pt x="255082" y="32856"/>
                </a:lnTo>
                <a:lnTo>
                  <a:pt x="254827" y="37014"/>
                </a:lnTo>
                <a:lnTo>
                  <a:pt x="253705" y="40739"/>
                </a:lnTo>
                <a:lnTo>
                  <a:pt x="245059" y="58112"/>
                </a:lnTo>
                <a:lnTo>
                  <a:pt x="237185" y="68791"/>
                </a:lnTo>
                <a:lnTo>
                  <a:pt x="228288" y="79888"/>
                </a:lnTo>
                <a:lnTo>
                  <a:pt x="221158" y="91170"/>
                </a:lnTo>
                <a:lnTo>
                  <a:pt x="212275" y="102534"/>
                </a:lnTo>
                <a:lnTo>
                  <a:pt x="207239" y="108231"/>
                </a:lnTo>
                <a:lnTo>
                  <a:pt x="201024" y="113935"/>
                </a:lnTo>
                <a:lnTo>
                  <a:pt x="194023" y="119642"/>
                </a:lnTo>
                <a:lnTo>
                  <a:pt x="186499" y="125352"/>
                </a:lnTo>
                <a:lnTo>
                  <a:pt x="179577" y="130110"/>
                </a:lnTo>
                <a:lnTo>
                  <a:pt x="173058" y="134236"/>
                </a:lnTo>
                <a:lnTo>
                  <a:pt x="166807" y="137939"/>
                </a:lnTo>
                <a:lnTo>
                  <a:pt x="152241" y="147133"/>
                </a:lnTo>
                <a:lnTo>
                  <a:pt x="119607" y="168557"/>
                </a:lnTo>
                <a:lnTo>
                  <a:pt x="112123" y="172249"/>
                </a:lnTo>
                <a:lnTo>
                  <a:pt x="105229" y="174711"/>
                </a:lnTo>
                <a:lnTo>
                  <a:pt x="98727" y="176351"/>
                </a:lnTo>
                <a:lnTo>
                  <a:pt x="95346" y="177445"/>
                </a:lnTo>
                <a:lnTo>
                  <a:pt x="94044" y="178175"/>
                </a:lnTo>
                <a:lnTo>
                  <a:pt x="94128" y="178662"/>
                </a:lnTo>
                <a:lnTo>
                  <a:pt x="96762" y="176662"/>
                </a:lnTo>
                <a:lnTo>
                  <a:pt x="98798" y="174795"/>
                </a:lnTo>
                <a:lnTo>
                  <a:pt x="101108" y="173550"/>
                </a:lnTo>
                <a:lnTo>
                  <a:pt x="109861" y="170846"/>
                </a:lnTo>
                <a:lnTo>
                  <a:pt x="118995" y="166838"/>
                </a:lnTo>
                <a:lnTo>
                  <a:pt x="126864" y="161882"/>
                </a:lnTo>
                <a:lnTo>
                  <a:pt x="130296" y="159226"/>
                </a:lnTo>
                <a:lnTo>
                  <a:pt x="135441" y="157456"/>
                </a:lnTo>
                <a:lnTo>
                  <a:pt x="141729" y="156276"/>
                </a:lnTo>
                <a:lnTo>
                  <a:pt x="148778" y="155489"/>
                </a:lnTo>
                <a:lnTo>
                  <a:pt x="156336" y="154965"/>
                </a:lnTo>
                <a:lnTo>
                  <a:pt x="164231" y="154616"/>
                </a:lnTo>
                <a:lnTo>
                  <a:pt x="172352" y="154382"/>
                </a:lnTo>
                <a:lnTo>
                  <a:pt x="179671" y="153275"/>
                </a:lnTo>
                <a:lnTo>
                  <a:pt x="186456" y="151583"/>
                </a:lnTo>
                <a:lnTo>
                  <a:pt x="192883" y="149503"/>
                </a:lnTo>
                <a:lnTo>
                  <a:pt x="199074" y="149070"/>
                </a:lnTo>
                <a:lnTo>
                  <a:pt x="205106" y="149732"/>
                </a:lnTo>
                <a:lnTo>
                  <a:pt x="211032" y="151127"/>
                </a:lnTo>
                <a:lnTo>
                  <a:pt x="217840" y="152057"/>
                </a:lnTo>
                <a:lnTo>
                  <a:pt x="225237" y="152676"/>
                </a:lnTo>
                <a:lnTo>
                  <a:pt x="233025" y="153090"/>
                </a:lnTo>
                <a:lnTo>
                  <a:pt x="240122" y="154318"/>
                </a:lnTo>
                <a:lnTo>
                  <a:pt x="246759" y="156089"/>
                </a:lnTo>
                <a:lnTo>
                  <a:pt x="275649" y="165776"/>
                </a:lnTo>
                <a:lnTo>
                  <a:pt x="281873" y="168489"/>
                </a:lnTo>
                <a:lnTo>
                  <a:pt x="291329" y="174046"/>
                </a:lnTo>
                <a:lnTo>
                  <a:pt x="298707" y="182230"/>
                </a:lnTo>
                <a:lnTo>
                  <a:pt x="305161" y="192218"/>
                </a:lnTo>
                <a:lnTo>
                  <a:pt x="311204" y="203007"/>
                </a:lnTo>
                <a:lnTo>
                  <a:pt x="314526" y="211612"/>
                </a:lnTo>
                <a:lnTo>
                  <a:pt x="315411" y="215240"/>
                </a:lnTo>
                <a:lnTo>
                  <a:pt x="313855" y="226891"/>
                </a:lnTo>
                <a:lnTo>
                  <a:pt x="312106" y="233999"/>
                </a:lnTo>
                <a:lnTo>
                  <a:pt x="309988" y="240642"/>
                </a:lnTo>
                <a:lnTo>
                  <a:pt x="307624" y="246976"/>
                </a:lnTo>
                <a:lnTo>
                  <a:pt x="305094" y="253104"/>
                </a:lnTo>
                <a:lnTo>
                  <a:pt x="302456" y="260046"/>
                </a:lnTo>
                <a:lnTo>
                  <a:pt x="296985" y="275380"/>
                </a:lnTo>
                <a:lnTo>
                  <a:pt x="292287" y="282517"/>
                </a:lnTo>
                <a:lnTo>
                  <a:pt x="286298" y="289180"/>
                </a:lnTo>
                <a:lnTo>
                  <a:pt x="279448" y="295527"/>
                </a:lnTo>
                <a:lnTo>
                  <a:pt x="272976" y="302616"/>
                </a:lnTo>
                <a:lnTo>
                  <a:pt x="266756" y="310199"/>
                </a:lnTo>
                <a:lnTo>
                  <a:pt x="260705" y="318112"/>
                </a:lnTo>
                <a:lnTo>
                  <a:pt x="253813" y="325293"/>
                </a:lnTo>
                <a:lnTo>
                  <a:pt x="246361" y="331985"/>
                </a:lnTo>
                <a:lnTo>
                  <a:pt x="238536" y="338351"/>
                </a:lnTo>
                <a:lnTo>
                  <a:pt x="231414" y="344500"/>
                </a:lnTo>
                <a:lnTo>
                  <a:pt x="224761" y="350505"/>
                </a:lnTo>
                <a:lnTo>
                  <a:pt x="218420" y="356413"/>
                </a:lnTo>
                <a:lnTo>
                  <a:pt x="210384" y="361304"/>
                </a:lnTo>
                <a:lnTo>
                  <a:pt x="201216" y="365517"/>
                </a:lnTo>
                <a:lnTo>
                  <a:pt x="191294" y="369279"/>
                </a:lnTo>
                <a:lnTo>
                  <a:pt x="182774" y="372739"/>
                </a:lnTo>
                <a:lnTo>
                  <a:pt x="175189" y="375998"/>
                </a:lnTo>
                <a:lnTo>
                  <a:pt x="168228" y="379123"/>
                </a:lnTo>
                <a:lnTo>
                  <a:pt x="160729" y="381207"/>
                </a:lnTo>
                <a:lnTo>
                  <a:pt x="152872" y="382596"/>
                </a:lnTo>
                <a:lnTo>
                  <a:pt x="144777" y="383522"/>
                </a:lnTo>
                <a:lnTo>
                  <a:pt x="136523" y="384139"/>
                </a:lnTo>
                <a:lnTo>
                  <a:pt x="128163" y="384551"/>
                </a:lnTo>
                <a:lnTo>
                  <a:pt x="111254" y="385008"/>
                </a:lnTo>
                <a:lnTo>
                  <a:pt x="73106" y="385325"/>
                </a:lnTo>
                <a:lnTo>
                  <a:pt x="66835" y="384389"/>
                </a:lnTo>
                <a:lnTo>
                  <a:pt x="60749" y="382812"/>
                </a:lnTo>
                <a:lnTo>
                  <a:pt x="54786" y="380809"/>
                </a:lnTo>
                <a:lnTo>
                  <a:pt x="45622" y="376043"/>
                </a:lnTo>
                <a:lnTo>
                  <a:pt x="37421" y="370749"/>
                </a:lnTo>
                <a:lnTo>
                  <a:pt x="32568" y="368004"/>
                </a:lnTo>
                <a:lnTo>
                  <a:pt x="0" y="3510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6"/>
          <p:cNvSpPr/>
          <p:nvPr/>
        </p:nvSpPr>
        <p:spPr>
          <a:xfrm>
            <a:off x="6329362" y="4329112"/>
            <a:ext cx="780098" cy="120016"/>
          </a:xfrm>
          <a:custGeom>
            <a:avLst/>
            <a:gdLst/>
            <a:ahLst/>
            <a:cxnLst/>
            <a:rect l="0" t="0" r="0" b="0"/>
            <a:pathLst>
              <a:path w="780098" h="120016">
                <a:moveTo>
                  <a:pt x="0" y="120015"/>
                </a:moveTo>
                <a:lnTo>
                  <a:pt x="9102" y="115465"/>
                </a:lnTo>
                <a:lnTo>
                  <a:pt x="16111" y="113230"/>
                </a:lnTo>
                <a:lnTo>
                  <a:pt x="26210" y="112237"/>
                </a:lnTo>
                <a:lnTo>
                  <a:pt x="46574" y="111796"/>
                </a:lnTo>
                <a:lnTo>
                  <a:pt x="62482" y="110726"/>
                </a:lnTo>
                <a:lnTo>
                  <a:pt x="103018" y="106996"/>
                </a:lnTo>
                <a:lnTo>
                  <a:pt x="120113" y="104668"/>
                </a:lnTo>
                <a:lnTo>
                  <a:pt x="134368" y="102164"/>
                </a:lnTo>
                <a:lnTo>
                  <a:pt x="146729" y="99542"/>
                </a:lnTo>
                <a:lnTo>
                  <a:pt x="264462" y="69863"/>
                </a:lnTo>
                <a:lnTo>
                  <a:pt x="350351" y="50757"/>
                </a:lnTo>
                <a:lnTo>
                  <a:pt x="485639" y="22994"/>
                </a:lnTo>
                <a:lnTo>
                  <a:pt x="514259" y="18187"/>
                </a:lnTo>
                <a:lnTo>
                  <a:pt x="538102" y="14982"/>
                </a:lnTo>
                <a:lnTo>
                  <a:pt x="612193" y="7932"/>
                </a:lnTo>
                <a:lnTo>
                  <a:pt x="666421" y="3525"/>
                </a:lnTo>
                <a:lnTo>
                  <a:pt x="686215" y="2350"/>
                </a:lnTo>
                <a:lnTo>
                  <a:pt x="7800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27"/>
          <p:cNvSpPr/>
          <p:nvPr/>
        </p:nvSpPr>
        <p:spPr>
          <a:xfrm>
            <a:off x="6372225" y="4637722"/>
            <a:ext cx="308610" cy="60008"/>
          </a:xfrm>
          <a:custGeom>
            <a:avLst/>
            <a:gdLst/>
            <a:ahLst/>
            <a:cxnLst/>
            <a:rect l="0" t="0" r="0" b="0"/>
            <a:pathLst>
              <a:path w="308610" h="60008">
                <a:moveTo>
                  <a:pt x="0" y="60007"/>
                </a:moveTo>
                <a:lnTo>
                  <a:pt x="22754" y="55457"/>
                </a:lnTo>
                <a:lnTo>
                  <a:pt x="33266" y="52211"/>
                </a:lnTo>
                <a:lnTo>
                  <a:pt x="44085" y="48142"/>
                </a:lnTo>
                <a:lnTo>
                  <a:pt x="55107" y="43525"/>
                </a:lnTo>
                <a:lnTo>
                  <a:pt x="80553" y="37589"/>
                </a:lnTo>
                <a:lnTo>
                  <a:pt x="115615" y="30775"/>
                </a:lnTo>
                <a:lnTo>
                  <a:pt x="186638" y="18440"/>
                </a:lnTo>
                <a:lnTo>
                  <a:pt x="208246" y="15151"/>
                </a:lnTo>
                <a:lnTo>
                  <a:pt x="224556" y="12958"/>
                </a:lnTo>
                <a:lnTo>
                  <a:pt x="238287" y="10543"/>
                </a:lnTo>
                <a:lnTo>
                  <a:pt x="250297" y="798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28"/>
          <p:cNvSpPr/>
          <p:nvPr/>
        </p:nvSpPr>
        <p:spPr>
          <a:xfrm>
            <a:off x="6629400" y="4425217"/>
            <a:ext cx="385303" cy="425385"/>
          </a:xfrm>
          <a:custGeom>
            <a:avLst/>
            <a:gdLst/>
            <a:ahLst/>
            <a:cxnLst/>
            <a:rect l="0" t="0" r="0" b="0"/>
            <a:pathLst>
              <a:path w="385303" h="425385">
                <a:moveTo>
                  <a:pt x="68580" y="83918"/>
                </a:moveTo>
                <a:lnTo>
                  <a:pt x="75424" y="71182"/>
                </a:lnTo>
                <a:lnTo>
                  <a:pt x="80511" y="64605"/>
                </a:lnTo>
                <a:lnTo>
                  <a:pt x="91027" y="55967"/>
                </a:lnTo>
                <a:lnTo>
                  <a:pt x="97832" y="50996"/>
                </a:lnTo>
                <a:lnTo>
                  <a:pt x="104274" y="46730"/>
                </a:lnTo>
                <a:lnTo>
                  <a:pt x="110473" y="42933"/>
                </a:lnTo>
                <a:lnTo>
                  <a:pt x="116511" y="39450"/>
                </a:lnTo>
                <a:lnTo>
                  <a:pt x="126251" y="35223"/>
                </a:lnTo>
                <a:lnTo>
                  <a:pt x="138460" y="30499"/>
                </a:lnTo>
                <a:lnTo>
                  <a:pt x="152314" y="25445"/>
                </a:lnTo>
                <a:lnTo>
                  <a:pt x="168218" y="21124"/>
                </a:lnTo>
                <a:lnTo>
                  <a:pt x="185487" y="17290"/>
                </a:lnTo>
                <a:lnTo>
                  <a:pt x="219598" y="10490"/>
                </a:lnTo>
                <a:lnTo>
                  <a:pt x="247460" y="4294"/>
                </a:lnTo>
                <a:lnTo>
                  <a:pt x="259270" y="2260"/>
                </a:lnTo>
                <a:lnTo>
                  <a:pt x="270002" y="904"/>
                </a:lnTo>
                <a:lnTo>
                  <a:pt x="280013" y="0"/>
                </a:lnTo>
                <a:lnTo>
                  <a:pt x="289545" y="350"/>
                </a:lnTo>
                <a:lnTo>
                  <a:pt x="298758" y="1536"/>
                </a:lnTo>
                <a:lnTo>
                  <a:pt x="307757" y="3279"/>
                </a:lnTo>
                <a:lnTo>
                  <a:pt x="315661" y="4441"/>
                </a:lnTo>
                <a:lnTo>
                  <a:pt x="322836" y="5216"/>
                </a:lnTo>
                <a:lnTo>
                  <a:pt x="329524" y="5732"/>
                </a:lnTo>
                <a:lnTo>
                  <a:pt x="335888" y="7029"/>
                </a:lnTo>
                <a:lnTo>
                  <a:pt x="342034" y="8846"/>
                </a:lnTo>
                <a:lnTo>
                  <a:pt x="352993" y="13405"/>
                </a:lnTo>
                <a:lnTo>
                  <a:pt x="361038" y="18606"/>
                </a:lnTo>
                <a:lnTo>
                  <a:pt x="363564" y="22279"/>
                </a:lnTo>
                <a:lnTo>
                  <a:pt x="366372" y="31440"/>
                </a:lnTo>
                <a:lnTo>
                  <a:pt x="367619" y="41862"/>
                </a:lnTo>
                <a:lnTo>
                  <a:pt x="367951" y="47308"/>
                </a:lnTo>
                <a:lnTo>
                  <a:pt x="365782" y="58439"/>
                </a:lnTo>
                <a:lnTo>
                  <a:pt x="361642" y="69736"/>
                </a:lnTo>
                <a:lnTo>
                  <a:pt x="356627" y="81107"/>
                </a:lnTo>
                <a:lnTo>
                  <a:pt x="353004" y="87759"/>
                </a:lnTo>
                <a:lnTo>
                  <a:pt x="348683" y="95051"/>
                </a:lnTo>
                <a:lnTo>
                  <a:pt x="343898" y="102770"/>
                </a:lnTo>
                <a:lnTo>
                  <a:pt x="337850" y="109821"/>
                </a:lnTo>
                <a:lnTo>
                  <a:pt x="330961" y="116427"/>
                </a:lnTo>
                <a:lnTo>
                  <a:pt x="323511" y="122735"/>
                </a:lnTo>
                <a:lnTo>
                  <a:pt x="315686" y="129799"/>
                </a:lnTo>
                <a:lnTo>
                  <a:pt x="299373" y="145267"/>
                </a:lnTo>
                <a:lnTo>
                  <a:pt x="290069" y="153392"/>
                </a:lnTo>
                <a:lnTo>
                  <a:pt x="280057" y="161666"/>
                </a:lnTo>
                <a:lnTo>
                  <a:pt x="269571" y="170040"/>
                </a:lnTo>
                <a:lnTo>
                  <a:pt x="256867" y="179432"/>
                </a:lnTo>
                <a:lnTo>
                  <a:pt x="227510" y="200029"/>
                </a:lnTo>
                <a:lnTo>
                  <a:pt x="214538" y="207997"/>
                </a:lnTo>
                <a:lnTo>
                  <a:pt x="203033" y="214262"/>
                </a:lnTo>
                <a:lnTo>
                  <a:pt x="168587" y="231161"/>
                </a:lnTo>
                <a:lnTo>
                  <a:pt x="160969" y="234467"/>
                </a:lnTo>
                <a:lnTo>
                  <a:pt x="153032" y="237625"/>
                </a:lnTo>
                <a:lnTo>
                  <a:pt x="144884" y="240681"/>
                </a:lnTo>
                <a:lnTo>
                  <a:pt x="133291" y="244078"/>
                </a:lnTo>
                <a:lnTo>
                  <a:pt x="128865" y="244984"/>
                </a:lnTo>
                <a:lnTo>
                  <a:pt x="126867" y="244635"/>
                </a:lnTo>
                <a:lnTo>
                  <a:pt x="126488" y="243450"/>
                </a:lnTo>
                <a:lnTo>
                  <a:pt x="127188" y="241708"/>
                </a:lnTo>
                <a:lnTo>
                  <a:pt x="133046" y="237232"/>
                </a:lnTo>
                <a:lnTo>
                  <a:pt x="137274" y="234704"/>
                </a:lnTo>
                <a:lnTo>
                  <a:pt x="147053" y="231896"/>
                </a:lnTo>
                <a:lnTo>
                  <a:pt x="157749" y="229696"/>
                </a:lnTo>
                <a:lnTo>
                  <a:pt x="168854" y="225543"/>
                </a:lnTo>
                <a:lnTo>
                  <a:pt x="175434" y="224055"/>
                </a:lnTo>
                <a:lnTo>
                  <a:pt x="182678" y="223062"/>
                </a:lnTo>
                <a:lnTo>
                  <a:pt x="190365" y="222401"/>
                </a:lnTo>
                <a:lnTo>
                  <a:pt x="198347" y="221007"/>
                </a:lnTo>
                <a:lnTo>
                  <a:pt x="206526" y="219125"/>
                </a:lnTo>
                <a:lnTo>
                  <a:pt x="214837" y="216919"/>
                </a:lnTo>
                <a:lnTo>
                  <a:pt x="223235" y="215448"/>
                </a:lnTo>
                <a:lnTo>
                  <a:pt x="231690" y="214467"/>
                </a:lnTo>
                <a:lnTo>
                  <a:pt x="240185" y="213813"/>
                </a:lnTo>
                <a:lnTo>
                  <a:pt x="248705" y="214330"/>
                </a:lnTo>
                <a:lnTo>
                  <a:pt x="257243" y="215627"/>
                </a:lnTo>
                <a:lnTo>
                  <a:pt x="265793" y="217443"/>
                </a:lnTo>
                <a:lnTo>
                  <a:pt x="274350" y="219608"/>
                </a:lnTo>
                <a:lnTo>
                  <a:pt x="282912" y="222003"/>
                </a:lnTo>
                <a:lnTo>
                  <a:pt x="291478" y="224552"/>
                </a:lnTo>
                <a:lnTo>
                  <a:pt x="299094" y="226251"/>
                </a:lnTo>
                <a:lnTo>
                  <a:pt x="306075" y="227384"/>
                </a:lnTo>
                <a:lnTo>
                  <a:pt x="312635" y="228140"/>
                </a:lnTo>
                <a:lnTo>
                  <a:pt x="320819" y="230548"/>
                </a:lnTo>
                <a:lnTo>
                  <a:pt x="330084" y="234059"/>
                </a:lnTo>
                <a:lnTo>
                  <a:pt x="348633" y="242087"/>
                </a:lnTo>
                <a:lnTo>
                  <a:pt x="363228" y="248830"/>
                </a:lnTo>
                <a:lnTo>
                  <a:pt x="367882" y="251962"/>
                </a:lnTo>
                <a:lnTo>
                  <a:pt x="370985" y="255002"/>
                </a:lnTo>
                <a:lnTo>
                  <a:pt x="380514" y="266725"/>
                </a:lnTo>
                <a:lnTo>
                  <a:pt x="382264" y="269607"/>
                </a:lnTo>
                <a:lnTo>
                  <a:pt x="385302" y="279385"/>
                </a:lnTo>
                <a:lnTo>
                  <a:pt x="384502" y="280905"/>
                </a:lnTo>
                <a:lnTo>
                  <a:pt x="373790" y="292867"/>
                </a:lnTo>
                <a:lnTo>
                  <a:pt x="361048" y="305743"/>
                </a:lnTo>
                <a:lnTo>
                  <a:pt x="354046" y="310859"/>
                </a:lnTo>
                <a:lnTo>
                  <a:pt x="345568" y="316174"/>
                </a:lnTo>
                <a:lnTo>
                  <a:pt x="336106" y="321623"/>
                </a:lnTo>
                <a:lnTo>
                  <a:pt x="327893" y="327160"/>
                </a:lnTo>
                <a:lnTo>
                  <a:pt x="320512" y="332757"/>
                </a:lnTo>
                <a:lnTo>
                  <a:pt x="313688" y="338393"/>
                </a:lnTo>
                <a:lnTo>
                  <a:pt x="300565" y="345960"/>
                </a:lnTo>
                <a:lnTo>
                  <a:pt x="283244" y="354815"/>
                </a:lnTo>
                <a:lnTo>
                  <a:pt x="263124" y="364529"/>
                </a:lnTo>
                <a:lnTo>
                  <a:pt x="222989" y="382941"/>
                </a:lnTo>
                <a:lnTo>
                  <a:pt x="202951" y="391852"/>
                </a:lnTo>
                <a:lnTo>
                  <a:pt x="186736" y="398745"/>
                </a:lnTo>
                <a:lnTo>
                  <a:pt x="173068" y="404292"/>
                </a:lnTo>
                <a:lnTo>
                  <a:pt x="161098" y="408943"/>
                </a:lnTo>
                <a:lnTo>
                  <a:pt x="151214" y="412044"/>
                </a:lnTo>
                <a:lnTo>
                  <a:pt x="142719" y="414111"/>
                </a:lnTo>
                <a:lnTo>
                  <a:pt x="135151" y="415489"/>
                </a:lnTo>
                <a:lnTo>
                  <a:pt x="128200" y="417360"/>
                </a:lnTo>
                <a:lnTo>
                  <a:pt x="121662" y="419560"/>
                </a:lnTo>
                <a:lnTo>
                  <a:pt x="115398" y="421979"/>
                </a:lnTo>
                <a:lnTo>
                  <a:pt x="103358" y="424667"/>
                </a:lnTo>
                <a:lnTo>
                  <a:pt x="97480" y="425384"/>
                </a:lnTo>
                <a:lnTo>
                  <a:pt x="85869" y="423640"/>
                </a:lnTo>
                <a:lnTo>
                  <a:pt x="80106" y="421842"/>
                </a:lnTo>
                <a:lnTo>
                  <a:pt x="73406" y="420643"/>
                </a:lnTo>
                <a:lnTo>
                  <a:pt x="66083" y="419844"/>
                </a:lnTo>
                <a:lnTo>
                  <a:pt x="58342" y="419311"/>
                </a:lnTo>
                <a:lnTo>
                  <a:pt x="51277" y="418956"/>
                </a:lnTo>
                <a:lnTo>
                  <a:pt x="38347" y="418560"/>
                </a:lnTo>
                <a:lnTo>
                  <a:pt x="33185" y="417503"/>
                </a:lnTo>
                <a:lnTo>
                  <a:pt x="21368" y="412416"/>
                </a:lnTo>
                <a:lnTo>
                  <a:pt x="18056" y="411502"/>
                </a:lnTo>
                <a:lnTo>
                  <a:pt x="0" y="4011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29"/>
          <p:cNvSpPr/>
          <p:nvPr/>
        </p:nvSpPr>
        <p:spPr>
          <a:xfrm>
            <a:off x="4889182" y="5374957"/>
            <a:ext cx="265748" cy="471489"/>
          </a:xfrm>
          <a:custGeom>
            <a:avLst/>
            <a:gdLst/>
            <a:ahLst/>
            <a:cxnLst/>
            <a:rect l="0" t="0" r="0" b="0"/>
            <a:pathLst>
              <a:path w="265748" h="471489">
                <a:moveTo>
                  <a:pt x="0" y="0"/>
                </a:moveTo>
                <a:lnTo>
                  <a:pt x="4551" y="9102"/>
                </a:lnTo>
                <a:lnTo>
                  <a:pt x="7797" y="12735"/>
                </a:lnTo>
                <a:lnTo>
                  <a:pt x="11865" y="16110"/>
                </a:lnTo>
                <a:lnTo>
                  <a:pt x="16482" y="19313"/>
                </a:lnTo>
                <a:lnTo>
                  <a:pt x="19561" y="23353"/>
                </a:lnTo>
                <a:lnTo>
                  <a:pt x="21613" y="27951"/>
                </a:lnTo>
                <a:lnTo>
                  <a:pt x="24846" y="38140"/>
                </a:lnTo>
                <a:lnTo>
                  <a:pt x="29458" y="49019"/>
                </a:lnTo>
                <a:lnTo>
                  <a:pt x="37223" y="60204"/>
                </a:lnTo>
                <a:lnTo>
                  <a:pt x="41960" y="65853"/>
                </a:lnTo>
                <a:lnTo>
                  <a:pt x="49881" y="78192"/>
                </a:lnTo>
                <a:lnTo>
                  <a:pt x="89193" y="144351"/>
                </a:lnTo>
                <a:lnTo>
                  <a:pt x="96609" y="156241"/>
                </a:lnTo>
                <a:lnTo>
                  <a:pt x="102506" y="167026"/>
                </a:lnTo>
                <a:lnTo>
                  <a:pt x="107390" y="177073"/>
                </a:lnTo>
                <a:lnTo>
                  <a:pt x="111598" y="186629"/>
                </a:lnTo>
                <a:lnTo>
                  <a:pt x="116309" y="195857"/>
                </a:lnTo>
                <a:lnTo>
                  <a:pt x="121354" y="204866"/>
                </a:lnTo>
                <a:lnTo>
                  <a:pt x="126623" y="213730"/>
                </a:lnTo>
                <a:lnTo>
                  <a:pt x="131088" y="222497"/>
                </a:lnTo>
                <a:lnTo>
                  <a:pt x="135017" y="231199"/>
                </a:lnTo>
                <a:lnTo>
                  <a:pt x="138589" y="239858"/>
                </a:lnTo>
                <a:lnTo>
                  <a:pt x="142875" y="248488"/>
                </a:lnTo>
                <a:lnTo>
                  <a:pt x="147638" y="257098"/>
                </a:lnTo>
                <a:lnTo>
                  <a:pt x="152718" y="265696"/>
                </a:lnTo>
                <a:lnTo>
                  <a:pt x="163442" y="282870"/>
                </a:lnTo>
                <a:lnTo>
                  <a:pt x="168969" y="291450"/>
                </a:lnTo>
                <a:lnTo>
                  <a:pt x="190400" y="326280"/>
                </a:lnTo>
                <a:lnTo>
                  <a:pt x="197418" y="338487"/>
                </a:lnTo>
                <a:lnTo>
                  <a:pt x="210297" y="362212"/>
                </a:lnTo>
                <a:lnTo>
                  <a:pt x="228257" y="396988"/>
                </a:lnTo>
                <a:lnTo>
                  <a:pt x="233134" y="405629"/>
                </a:lnTo>
                <a:lnTo>
                  <a:pt x="241093" y="417770"/>
                </a:lnTo>
                <a:lnTo>
                  <a:pt x="245265" y="428880"/>
                </a:lnTo>
                <a:lnTo>
                  <a:pt x="246378" y="434510"/>
                </a:lnTo>
                <a:lnTo>
                  <a:pt x="250154" y="443306"/>
                </a:lnTo>
                <a:lnTo>
                  <a:pt x="254054" y="450390"/>
                </a:lnTo>
                <a:lnTo>
                  <a:pt x="257203" y="459733"/>
                </a:lnTo>
                <a:lnTo>
                  <a:pt x="259099" y="462699"/>
                </a:lnTo>
                <a:lnTo>
                  <a:pt x="265747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30"/>
          <p:cNvSpPr/>
          <p:nvPr/>
        </p:nvSpPr>
        <p:spPr>
          <a:xfrm>
            <a:off x="4777740" y="5366385"/>
            <a:ext cx="368618" cy="514351"/>
          </a:xfrm>
          <a:custGeom>
            <a:avLst/>
            <a:gdLst/>
            <a:ahLst/>
            <a:cxnLst/>
            <a:rect l="0" t="0" r="0" b="0"/>
            <a:pathLst>
              <a:path w="368618" h="514351">
                <a:moveTo>
                  <a:pt x="368617" y="0"/>
                </a:moveTo>
                <a:lnTo>
                  <a:pt x="354964" y="4551"/>
                </a:lnTo>
                <a:lnTo>
                  <a:pt x="345722" y="9324"/>
                </a:lnTo>
                <a:lnTo>
                  <a:pt x="335163" y="17368"/>
                </a:lnTo>
                <a:lnTo>
                  <a:pt x="332027" y="20150"/>
                </a:lnTo>
                <a:lnTo>
                  <a:pt x="326003" y="30863"/>
                </a:lnTo>
                <a:lnTo>
                  <a:pt x="319198" y="44197"/>
                </a:lnTo>
                <a:lnTo>
                  <a:pt x="309823" y="56473"/>
                </a:lnTo>
                <a:lnTo>
                  <a:pt x="302751" y="68129"/>
                </a:lnTo>
                <a:lnTo>
                  <a:pt x="294226" y="83519"/>
                </a:lnTo>
                <a:lnTo>
                  <a:pt x="205821" y="249652"/>
                </a:lnTo>
                <a:lnTo>
                  <a:pt x="170851" y="310664"/>
                </a:lnTo>
                <a:lnTo>
                  <a:pt x="158667" y="333791"/>
                </a:lnTo>
                <a:lnTo>
                  <a:pt x="149593" y="353020"/>
                </a:lnTo>
                <a:lnTo>
                  <a:pt x="142592" y="369649"/>
                </a:lnTo>
                <a:lnTo>
                  <a:pt x="135066" y="382640"/>
                </a:lnTo>
                <a:lnTo>
                  <a:pt x="127191" y="393206"/>
                </a:lnTo>
                <a:lnTo>
                  <a:pt x="119084" y="402155"/>
                </a:lnTo>
                <a:lnTo>
                  <a:pt x="112726" y="410978"/>
                </a:lnTo>
                <a:lnTo>
                  <a:pt x="107536" y="419718"/>
                </a:lnTo>
                <a:lnTo>
                  <a:pt x="103123" y="428402"/>
                </a:lnTo>
                <a:lnTo>
                  <a:pt x="97324" y="436096"/>
                </a:lnTo>
                <a:lnTo>
                  <a:pt x="90600" y="443130"/>
                </a:lnTo>
                <a:lnTo>
                  <a:pt x="83260" y="449725"/>
                </a:lnTo>
                <a:lnTo>
                  <a:pt x="67484" y="464673"/>
                </a:lnTo>
                <a:lnTo>
                  <a:pt x="27820" y="503712"/>
                </a:lnTo>
                <a:lnTo>
                  <a:pt x="19349" y="509622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31"/>
          <p:cNvSpPr/>
          <p:nvPr/>
        </p:nvSpPr>
        <p:spPr>
          <a:xfrm>
            <a:off x="5300662" y="5452110"/>
            <a:ext cx="368618" cy="15601"/>
          </a:xfrm>
          <a:custGeom>
            <a:avLst/>
            <a:gdLst/>
            <a:ahLst/>
            <a:cxnLst/>
            <a:rect l="0" t="0" r="0" b="0"/>
            <a:pathLst>
              <a:path w="368618" h="15601">
                <a:moveTo>
                  <a:pt x="0" y="0"/>
                </a:moveTo>
                <a:lnTo>
                  <a:pt x="22754" y="4551"/>
                </a:lnTo>
                <a:lnTo>
                  <a:pt x="31362" y="6844"/>
                </a:lnTo>
                <a:lnTo>
                  <a:pt x="39006" y="9324"/>
                </a:lnTo>
                <a:lnTo>
                  <a:pt x="46006" y="11931"/>
                </a:lnTo>
                <a:lnTo>
                  <a:pt x="57341" y="13669"/>
                </a:lnTo>
                <a:lnTo>
                  <a:pt x="71565" y="14828"/>
                </a:lnTo>
                <a:lnTo>
                  <a:pt x="87715" y="15600"/>
                </a:lnTo>
                <a:lnTo>
                  <a:pt x="107054" y="15162"/>
                </a:lnTo>
                <a:lnTo>
                  <a:pt x="128519" y="13918"/>
                </a:lnTo>
                <a:lnTo>
                  <a:pt x="169515" y="10948"/>
                </a:lnTo>
                <a:lnTo>
                  <a:pt x="197260" y="9628"/>
                </a:lnTo>
                <a:lnTo>
                  <a:pt x="211517" y="8324"/>
                </a:lnTo>
                <a:lnTo>
                  <a:pt x="226736" y="6502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32"/>
          <p:cNvSpPr/>
          <p:nvPr/>
        </p:nvSpPr>
        <p:spPr>
          <a:xfrm>
            <a:off x="5262566" y="5597978"/>
            <a:ext cx="338135" cy="17010"/>
          </a:xfrm>
          <a:custGeom>
            <a:avLst/>
            <a:gdLst/>
            <a:ahLst/>
            <a:cxnLst/>
            <a:rect l="0" t="0" r="0" b="0"/>
            <a:pathLst>
              <a:path w="338135" h="17010">
                <a:moveTo>
                  <a:pt x="29524" y="17009"/>
                </a:moveTo>
                <a:lnTo>
                  <a:pt x="0" y="17009"/>
                </a:lnTo>
                <a:lnTo>
                  <a:pt x="14849" y="17009"/>
                </a:lnTo>
                <a:lnTo>
                  <a:pt x="22598" y="16057"/>
                </a:lnTo>
                <a:lnTo>
                  <a:pt x="30622" y="14469"/>
                </a:lnTo>
                <a:lnTo>
                  <a:pt x="38828" y="12459"/>
                </a:lnTo>
                <a:lnTo>
                  <a:pt x="50967" y="10165"/>
                </a:lnTo>
                <a:lnTo>
                  <a:pt x="82234" y="5078"/>
                </a:lnTo>
                <a:lnTo>
                  <a:pt x="96096" y="3340"/>
                </a:lnTo>
                <a:lnTo>
                  <a:pt x="108196" y="2182"/>
                </a:lnTo>
                <a:lnTo>
                  <a:pt x="119119" y="1409"/>
                </a:lnTo>
                <a:lnTo>
                  <a:pt x="134021" y="894"/>
                </a:lnTo>
                <a:lnTo>
                  <a:pt x="207610" y="68"/>
                </a:lnTo>
                <a:lnTo>
                  <a:pt x="225400" y="0"/>
                </a:lnTo>
                <a:lnTo>
                  <a:pt x="244880" y="907"/>
                </a:lnTo>
                <a:lnTo>
                  <a:pt x="265488" y="2465"/>
                </a:lnTo>
                <a:lnTo>
                  <a:pt x="313116" y="6667"/>
                </a:lnTo>
                <a:lnTo>
                  <a:pt x="338134" y="84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3"/>
          <p:cNvSpPr/>
          <p:nvPr/>
        </p:nvSpPr>
        <p:spPr>
          <a:xfrm>
            <a:off x="5797867" y="5426392"/>
            <a:ext cx="377191" cy="30656"/>
          </a:xfrm>
          <a:custGeom>
            <a:avLst/>
            <a:gdLst/>
            <a:ahLst/>
            <a:cxnLst/>
            <a:rect l="0" t="0" r="0" b="0"/>
            <a:pathLst>
              <a:path w="377191" h="3065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25789" y="8220"/>
                </a:lnTo>
                <a:lnTo>
                  <a:pt x="30528" y="9290"/>
                </a:lnTo>
                <a:lnTo>
                  <a:pt x="35592" y="10956"/>
                </a:lnTo>
                <a:lnTo>
                  <a:pt x="40873" y="13019"/>
                </a:lnTo>
                <a:lnTo>
                  <a:pt x="45346" y="14394"/>
                </a:lnTo>
                <a:lnTo>
                  <a:pt x="49281" y="15311"/>
                </a:lnTo>
                <a:lnTo>
                  <a:pt x="52857" y="15922"/>
                </a:lnTo>
                <a:lnTo>
                  <a:pt x="80643" y="21334"/>
                </a:lnTo>
                <a:lnTo>
                  <a:pt x="90909" y="22795"/>
                </a:lnTo>
                <a:lnTo>
                  <a:pt x="100611" y="23769"/>
                </a:lnTo>
                <a:lnTo>
                  <a:pt x="109937" y="24419"/>
                </a:lnTo>
                <a:lnTo>
                  <a:pt x="119011" y="24852"/>
                </a:lnTo>
                <a:lnTo>
                  <a:pt x="136714" y="25333"/>
                </a:lnTo>
                <a:lnTo>
                  <a:pt x="266448" y="25708"/>
                </a:lnTo>
                <a:lnTo>
                  <a:pt x="278597" y="26663"/>
                </a:lnTo>
                <a:lnTo>
                  <a:pt x="309876" y="30266"/>
                </a:lnTo>
                <a:lnTo>
                  <a:pt x="321836" y="30655"/>
                </a:lnTo>
                <a:lnTo>
                  <a:pt x="330763" y="29961"/>
                </a:lnTo>
                <a:lnTo>
                  <a:pt x="337666" y="28547"/>
                </a:lnTo>
                <a:lnTo>
                  <a:pt x="344173" y="27604"/>
                </a:lnTo>
                <a:lnTo>
                  <a:pt x="350416" y="26975"/>
                </a:lnTo>
                <a:lnTo>
                  <a:pt x="37719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4"/>
          <p:cNvSpPr/>
          <p:nvPr/>
        </p:nvSpPr>
        <p:spPr>
          <a:xfrm>
            <a:off x="6304996" y="5239172"/>
            <a:ext cx="272970" cy="416963"/>
          </a:xfrm>
          <a:custGeom>
            <a:avLst/>
            <a:gdLst/>
            <a:ahLst/>
            <a:cxnLst/>
            <a:rect l="0" t="0" r="0" b="0"/>
            <a:pathLst>
              <a:path w="272970" h="416963">
                <a:moveTo>
                  <a:pt x="50083" y="92923"/>
                </a:moveTo>
                <a:lnTo>
                  <a:pt x="50083" y="79270"/>
                </a:lnTo>
                <a:lnTo>
                  <a:pt x="51036" y="74296"/>
                </a:lnTo>
                <a:lnTo>
                  <a:pt x="56927" y="61792"/>
                </a:lnTo>
                <a:lnTo>
                  <a:pt x="62015" y="51782"/>
                </a:lnTo>
                <a:lnTo>
                  <a:pt x="65658" y="47398"/>
                </a:lnTo>
                <a:lnTo>
                  <a:pt x="69992" y="43523"/>
                </a:lnTo>
                <a:lnTo>
                  <a:pt x="74785" y="39987"/>
                </a:lnTo>
                <a:lnTo>
                  <a:pt x="79886" y="35725"/>
                </a:lnTo>
                <a:lnTo>
                  <a:pt x="85193" y="30978"/>
                </a:lnTo>
                <a:lnTo>
                  <a:pt x="90634" y="25908"/>
                </a:lnTo>
                <a:lnTo>
                  <a:pt x="96167" y="21577"/>
                </a:lnTo>
                <a:lnTo>
                  <a:pt x="101761" y="17736"/>
                </a:lnTo>
                <a:lnTo>
                  <a:pt x="107395" y="14224"/>
                </a:lnTo>
                <a:lnTo>
                  <a:pt x="114009" y="11881"/>
                </a:lnTo>
                <a:lnTo>
                  <a:pt x="121276" y="10320"/>
                </a:lnTo>
                <a:lnTo>
                  <a:pt x="128977" y="9280"/>
                </a:lnTo>
                <a:lnTo>
                  <a:pt x="136017" y="7633"/>
                </a:lnTo>
                <a:lnTo>
                  <a:pt x="142615" y="5583"/>
                </a:lnTo>
                <a:lnTo>
                  <a:pt x="148919" y="3263"/>
                </a:lnTo>
                <a:lnTo>
                  <a:pt x="155026" y="1717"/>
                </a:lnTo>
                <a:lnTo>
                  <a:pt x="161003" y="687"/>
                </a:lnTo>
                <a:lnTo>
                  <a:pt x="166892" y="0"/>
                </a:lnTo>
                <a:lnTo>
                  <a:pt x="173676" y="494"/>
                </a:lnTo>
                <a:lnTo>
                  <a:pt x="181056" y="1776"/>
                </a:lnTo>
                <a:lnTo>
                  <a:pt x="188833" y="3583"/>
                </a:lnTo>
                <a:lnTo>
                  <a:pt x="195924" y="5740"/>
                </a:lnTo>
                <a:lnTo>
                  <a:pt x="202555" y="8132"/>
                </a:lnTo>
                <a:lnTo>
                  <a:pt x="208881" y="10678"/>
                </a:lnTo>
                <a:lnTo>
                  <a:pt x="215004" y="13328"/>
                </a:lnTo>
                <a:lnTo>
                  <a:pt x="226887" y="18812"/>
                </a:lnTo>
                <a:lnTo>
                  <a:pt x="231770" y="22561"/>
                </a:lnTo>
                <a:lnTo>
                  <a:pt x="239736" y="31806"/>
                </a:lnTo>
                <a:lnTo>
                  <a:pt x="246451" y="42264"/>
                </a:lnTo>
                <a:lnTo>
                  <a:pt x="252610" y="54216"/>
                </a:lnTo>
                <a:lnTo>
                  <a:pt x="255587" y="61403"/>
                </a:lnTo>
                <a:lnTo>
                  <a:pt x="258523" y="69052"/>
                </a:lnTo>
                <a:lnTo>
                  <a:pt x="260481" y="77009"/>
                </a:lnTo>
                <a:lnTo>
                  <a:pt x="261786" y="85171"/>
                </a:lnTo>
                <a:lnTo>
                  <a:pt x="262656" y="93470"/>
                </a:lnTo>
                <a:lnTo>
                  <a:pt x="263236" y="104718"/>
                </a:lnTo>
                <a:lnTo>
                  <a:pt x="263881" y="132455"/>
                </a:lnTo>
                <a:lnTo>
                  <a:pt x="263100" y="144995"/>
                </a:lnTo>
                <a:lnTo>
                  <a:pt x="261627" y="156212"/>
                </a:lnTo>
                <a:lnTo>
                  <a:pt x="259692" y="166549"/>
                </a:lnTo>
                <a:lnTo>
                  <a:pt x="256498" y="180106"/>
                </a:lnTo>
                <a:lnTo>
                  <a:pt x="247869" y="212951"/>
                </a:lnTo>
                <a:lnTo>
                  <a:pt x="242900" y="227234"/>
                </a:lnTo>
                <a:lnTo>
                  <a:pt x="237682" y="239614"/>
                </a:lnTo>
                <a:lnTo>
                  <a:pt x="232300" y="250724"/>
                </a:lnTo>
                <a:lnTo>
                  <a:pt x="213619" y="285929"/>
                </a:lnTo>
                <a:lnTo>
                  <a:pt x="201970" y="307318"/>
                </a:lnTo>
                <a:lnTo>
                  <a:pt x="192298" y="323483"/>
                </a:lnTo>
                <a:lnTo>
                  <a:pt x="183946" y="336165"/>
                </a:lnTo>
                <a:lnTo>
                  <a:pt x="176473" y="346524"/>
                </a:lnTo>
                <a:lnTo>
                  <a:pt x="167681" y="357240"/>
                </a:lnTo>
                <a:lnTo>
                  <a:pt x="158009" y="368195"/>
                </a:lnTo>
                <a:lnTo>
                  <a:pt x="147751" y="379307"/>
                </a:lnTo>
                <a:lnTo>
                  <a:pt x="139008" y="386715"/>
                </a:lnTo>
                <a:lnTo>
                  <a:pt x="131274" y="391655"/>
                </a:lnTo>
                <a:lnTo>
                  <a:pt x="111287" y="401146"/>
                </a:lnTo>
                <a:lnTo>
                  <a:pt x="105174" y="404132"/>
                </a:lnTo>
                <a:lnTo>
                  <a:pt x="98241" y="407075"/>
                </a:lnTo>
                <a:lnTo>
                  <a:pt x="90760" y="409990"/>
                </a:lnTo>
                <a:lnTo>
                  <a:pt x="82917" y="412886"/>
                </a:lnTo>
                <a:lnTo>
                  <a:pt x="75782" y="414817"/>
                </a:lnTo>
                <a:lnTo>
                  <a:pt x="69121" y="416104"/>
                </a:lnTo>
                <a:lnTo>
                  <a:pt x="62775" y="416962"/>
                </a:lnTo>
                <a:lnTo>
                  <a:pt x="57592" y="416581"/>
                </a:lnTo>
                <a:lnTo>
                  <a:pt x="53184" y="415375"/>
                </a:lnTo>
                <a:lnTo>
                  <a:pt x="44794" y="411495"/>
                </a:lnTo>
                <a:lnTo>
                  <a:pt x="34715" y="406595"/>
                </a:lnTo>
                <a:lnTo>
                  <a:pt x="26426" y="401243"/>
                </a:lnTo>
                <a:lnTo>
                  <a:pt x="19566" y="395689"/>
                </a:lnTo>
                <a:lnTo>
                  <a:pt x="13343" y="390045"/>
                </a:lnTo>
                <a:lnTo>
                  <a:pt x="11302" y="387207"/>
                </a:lnTo>
                <a:lnTo>
                  <a:pt x="7478" y="377709"/>
                </a:lnTo>
                <a:lnTo>
                  <a:pt x="3208" y="368401"/>
                </a:lnTo>
                <a:lnTo>
                  <a:pt x="675" y="357915"/>
                </a:lnTo>
                <a:lnTo>
                  <a:pt x="0" y="352452"/>
                </a:lnTo>
                <a:lnTo>
                  <a:pt x="1789" y="341302"/>
                </a:lnTo>
                <a:lnTo>
                  <a:pt x="5759" y="329996"/>
                </a:lnTo>
                <a:lnTo>
                  <a:pt x="10699" y="318621"/>
                </a:lnTo>
                <a:lnTo>
                  <a:pt x="13350" y="311968"/>
                </a:lnTo>
                <a:lnTo>
                  <a:pt x="18835" y="296956"/>
                </a:lnTo>
                <a:lnTo>
                  <a:pt x="22584" y="289905"/>
                </a:lnTo>
                <a:lnTo>
                  <a:pt x="26988" y="283299"/>
                </a:lnTo>
                <a:lnTo>
                  <a:pt x="31829" y="276991"/>
                </a:lnTo>
                <a:lnTo>
                  <a:pt x="36961" y="271832"/>
                </a:lnTo>
                <a:lnTo>
                  <a:pt x="42288" y="267441"/>
                </a:lnTo>
                <a:lnTo>
                  <a:pt x="47744" y="263561"/>
                </a:lnTo>
                <a:lnTo>
                  <a:pt x="53286" y="260021"/>
                </a:lnTo>
                <a:lnTo>
                  <a:pt x="58886" y="256709"/>
                </a:lnTo>
                <a:lnTo>
                  <a:pt x="64524" y="253549"/>
                </a:lnTo>
                <a:lnTo>
                  <a:pt x="80949" y="244957"/>
                </a:lnTo>
                <a:lnTo>
                  <a:pt x="90663" y="239999"/>
                </a:lnTo>
                <a:lnTo>
                  <a:pt x="99996" y="236694"/>
                </a:lnTo>
                <a:lnTo>
                  <a:pt x="109076" y="234490"/>
                </a:lnTo>
                <a:lnTo>
                  <a:pt x="117987" y="233021"/>
                </a:lnTo>
                <a:lnTo>
                  <a:pt x="125833" y="232042"/>
                </a:lnTo>
                <a:lnTo>
                  <a:pt x="132968" y="231389"/>
                </a:lnTo>
                <a:lnTo>
                  <a:pt x="139630" y="230953"/>
                </a:lnTo>
                <a:lnTo>
                  <a:pt x="146929" y="231616"/>
                </a:lnTo>
                <a:lnTo>
                  <a:pt x="154652" y="233009"/>
                </a:lnTo>
                <a:lnTo>
                  <a:pt x="162658" y="234891"/>
                </a:lnTo>
                <a:lnTo>
                  <a:pt x="169901" y="237099"/>
                </a:lnTo>
                <a:lnTo>
                  <a:pt x="176635" y="239523"/>
                </a:lnTo>
                <a:lnTo>
                  <a:pt x="183028" y="242091"/>
                </a:lnTo>
                <a:lnTo>
                  <a:pt x="190149" y="245708"/>
                </a:lnTo>
                <a:lnTo>
                  <a:pt x="197752" y="250025"/>
                </a:lnTo>
                <a:lnTo>
                  <a:pt x="205680" y="254808"/>
                </a:lnTo>
                <a:lnTo>
                  <a:pt x="211917" y="259901"/>
                </a:lnTo>
                <a:lnTo>
                  <a:pt x="217028" y="265201"/>
                </a:lnTo>
                <a:lnTo>
                  <a:pt x="221387" y="270640"/>
                </a:lnTo>
                <a:lnTo>
                  <a:pt x="226198" y="276171"/>
                </a:lnTo>
                <a:lnTo>
                  <a:pt x="231311" y="281763"/>
                </a:lnTo>
                <a:lnTo>
                  <a:pt x="236624" y="287396"/>
                </a:lnTo>
                <a:lnTo>
                  <a:pt x="245068" y="298735"/>
                </a:lnTo>
                <a:lnTo>
                  <a:pt x="248653" y="304426"/>
                </a:lnTo>
                <a:lnTo>
                  <a:pt x="252637" y="315830"/>
                </a:lnTo>
                <a:lnTo>
                  <a:pt x="253699" y="321537"/>
                </a:lnTo>
                <a:lnTo>
                  <a:pt x="256312" y="331058"/>
                </a:lnTo>
                <a:lnTo>
                  <a:pt x="272969" y="3843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5"/>
          <p:cNvSpPr/>
          <p:nvPr/>
        </p:nvSpPr>
        <p:spPr>
          <a:xfrm>
            <a:off x="6706844" y="5194935"/>
            <a:ext cx="192650" cy="411259"/>
          </a:xfrm>
          <a:custGeom>
            <a:avLst/>
            <a:gdLst/>
            <a:ahLst/>
            <a:cxnLst/>
            <a:rect l="0" t="0" r="0" b="0"/>
            <a:pathLst>
              <a:path w="192650" h="411259">
                <a:moveTo>
                  <a:pt x="76861" y="0"/>
                </a:moveTo>
                <a:lnTo>
                  <a:pt x="72310" y="9102"/>
                </a:lnTo>
                <a:lnTo>
                  <a:pt x="69064" y="16545"/>
                </a:lnTo>
                <a:lnTo>
                  <a:pt x="60378" y="37516"/>
                </a:lnTo>
                <a:lnTo>
                  <a:pt x="57300" y="47870"/>
                </a:lnTo>
                <a:lnTo>
                  <a:pt x="55247" y="57631"/>
                </a:lnTo>
                <a:lnTo>
                  <a:pt x="53879" y="66996"/>
                </a:lnTo>
                <a:lnTo>
                  <a:pt x="51062" y="77049"/>
                </a:lnTo>
                <a:lnTo>
                  <a:pt x="47279" y="87561"/>
                </a:lnTo>
                <a:lnTo>
                  <a:pt x="42852" y="98379"/>
                </a:lnTo>
                <a:lnTo>
                  <a:pt x="37996" y="112258"/>
                </a:lnTo>
                <a:lnTo>
                  <a:pt x="27520" y="145460"/>
                </a:lnTo>
                <a:lnTo>
                  <a:pt x="10912" y="201637"/>
                </a:lnTo>
                <a:lnTo>
                  <a:pt x="7177" y="217292"/>
                </a:lnTo>
                <a:lnTo>
                  <a:pt x="4688" y="230586"/>
                </a:lnTo>
                <a:lnTo>
                  <a:pt x="3028" y="242307"/>
                </a:lnTo>
                <a:lnTo>
                  <a:pt x="1921" y="254883"/>
                </a:lnTo>
                <a:lnTo>
                  <a:pt x="1183" y="268029"/>
                </a:lnTo>
                <a:lnTo>
                  <a:pt x="364" y="293431"/>
                </a:lnTo>
                <a:lnTo>
                  <a:pt x="0" y="314246"/>
                </a:lnTo>
                <a:lnTo>
                  <a:pt x="855" y="324750"/>
                </a:lnTo>
                <a:lnTo>
                  <a:pt x="2378" y="335563"/>
                </a:lnTo>
                <a:lnTo>
                  <a:pt x="4345" y="346581"/>
                </a:lnTo>
                <a:lnTo>
                  <a:pt x="6609" y="354879"/>
                </a:lnTo>
                <a:lnTo>
                  <a:pt x="11666" y="366639"/>
                </a:lnTo>
                <a:lnTo>
                  <a:pt x="15299" y="373013"/>
                </a:lnTo>
                <a:lnTo>
                  <a:pt x="19628" y="380120"/>
                </a:lnTo>
                <a:lnTo>
                  <a:pt x="24417" y="387716"/>
                </a:lnTo>
                <a:lnTo>
                  <a:pt x="29516" y="393732"/>
                </a:lnTo>
                <a:lnTo>
                  <a:pt x="34820" y="398696"/>
                </a:lnTo>
                <a:lnTo>
                  <a:pt x="40261" y="402957"/>
                </a:lnTo>
                <a:lnTo>
                  <a:pt x="44841" y="405798"/>
                </a:lnTo>
                <a:lnTo>
                  <a:pt x="48846" y="407692"/>
                </a:lnTo>
                <a:lnTo>
                  <a:pt x="52470" y="408954"/>
                </a:lnTo>
                <a:lnTo>
                  <a:pt x="56790" y="409796"/>
                </a:lnTo>
                <a:lnTo>
                  <a:pt x="61575" y="410357"/>
                </a:lnTo>
                <a:lnTo>
                  <a:pt x="66671" y="410731"/>
                </a:lnTo>
                <a:lnTo>
                  <a:pt x="71972" y="410981"/>
                </a:lnTo>
                <a:lnTo>
                  <a:pt x="82943" y="411258"/>
                </a:lnTo>
                <a:lnTo>
                  <a:pt x="87583" y="410379"/>
                </a:lnTo>
                <a:lnTo>
                  <a:pt x="91629" y="408841"/>
                </a:lnTo>
                <a:lnTo>
                  <a:pt x="95278" y="406863"/>
                </a:lnTo>
                <a:lnTo>
                  <a:pt x="114824" y="396845"/>
                </a:lnTo>
                <a:lnTo>
                  <a:pt x="125800" y="391323"/>
                </a:lnTo>
                <a:lnTo>
                  <a:pt x="130442" y="388517"/>
                </a:lnTo>
                <a:lnTo>
                  <a:pt x="134489" y="385694"/>
                </a:lnTo>
                <a:lnTo>
                  <a:pt x="138139" y="382859"/>
                </a:lnTo>
                <a:lnTo>
                  <a:pt x="142478" y="379064"/>
                </a:lnTo>
                <a:lnTo>
                  <a:pt x="147276" y="374630"/>
                </a:lnTo>
                <a:lnTo>
                  <a:pt x="152379" y="369768"/>
                </a:lnTo>
                <a:lnTo>
                  <a:pt x="156733" y="364622"/>
                </a:lnTo>
                <a:lnTo>
                  <a:pt x="160589" y="359286"/>
                </a:lnTo>
                <a:lnTo>
                  <a:pt x="164112" y="353824"/>
                </a:lnTo>
                <a:lnTo>
                  <a:pt x="168366" y="346373"/>
                </a:lnTo>
                <a:lnTo>
                  <a:pt x="178172" y="327933"/>
                </a:lnTo>
                <a:lnTo>
                  <a:pt x="181549" y="320539"/>
                </a:lnTo>
                <a:lnTo>
                  <a:pt x="185301" y="309784"/>
                </a:lnTo>
                <a:lnTo>
                  <a:pt x="189509" y="294209"/>
                </a:lnTo>
                <a:lnTo>
                  <a:pt x="191964" y="284722"/>
                </a:lnTo>
                <a:lnTo>
                  <a:pt x="192649" y="277444"/>
                </a:lnTo>
                <a:lnTo>
                  <a:pt x="192153" y="271640"/>
                </a:lnTo>
                <a:lnTo>
                  <a:pt x="190870" y="266818"/>
                </a:lnTo>
                <a:lnTo>
                  <a:pt x="186904" y="258921"/>
                </a:lnTo>
                <a:lnTo>
                  <a:pt x="184513" y="255481"/>
                </a:lnTo>
                <a:lnTo>
                  <a:pt x="181966" y="253188"/>
                </a:lnTo>
                <a:lnTo>
                  <a:pt x="179316" y="251659"/>
                </a:lnTo>
                <a:lnTo>
                  <a:pt x="173831" y="249961"/>
                </a:lnTo>
                <a:lnTo>
                  <a:pt x="168219" y="249206"/>
                </a:lnTo>
                <a:lnTo>
                  <a:pt x="164436" y="249957"/>
                </a:lnTo>
                <a:lnTo>
                  <a:pt x="160009" y="251411"/>
                </a:lnTo>
                <a:lnTo>
                  <a:pt x="155153" y="253332"/>
                </a:lnTo>
                <a:lnTo>
                  <a:pt x="150011" y="255566"/>
                </a:lnTo>
                <a:lnTo>
                  <a:pt x="139217" y="260587"/>
                </a:lnTo>
                <a:lnTo>
                  <a:pt x="134624" y="264212"/>
                </a:lnTo>
                <a:lnTo>
                  <a:pt x="130609" y="268534"/>
                </a:lnTo>
                <a:lnTo>
                  <a:pt x="126981" y="273320"/>
                </a:lnTo>
                <a:lnTo>
                  <a:pt x="122656" y="278415"/>
                </a:lnTo>
                <a:lnTo>
                  <a:pt x="117868" y="283718"/>
                </a:lnTo>
                <a:lnTo>
                  <a:pt x="112772" y="289158"/>
                </a:lnTo>
                <a:lnTo>
                  <a:pt x="87395" y="315017"/>
                </a:lnTo>
                <a:lnTo>
                  <a:pt x="81026" y="322406"/>
                </a:lnTo>
                <a:lnTo>
                  <a:pt x="76780" y="328285"/>
                </a:lnTo>
                <a:lnTo>
                  <a:pt x="73949" y="333156"/>
                </a:lnTo>
                <a:lnTo>
                  <a:pt x="70804" y="343649"/>
                </a:lnTo>
                <a:lnTo>
                  <a:pt x="68288" y="36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36"/>
          <p:cNvSpPr/>
          <p:nvPr/>
        </p:nvSpPr>
        <p:spPr>
          <a:xfrm>
            <a:off x="7032307" y="5516768"/>
            <a:ext cx="25719" cy="55358"/>
          </a:xfrm>
          <a:custGeom>
            <a:avLst/>
            <a:gdLst/>
            <a:ahLst/>
            <a:cxnLst/>
            <a:rect l="0" t="0" r="0" b="0"/>
            <a:pathLst>
              <a:path w="25719" h="55358">
                <a:moveTo>
                  <a:pt x="25718" y="55357"/>
                </a:moveTo>
                <a:lnTo>
                  <a:pt x="21167" y="50806"/>
                </a:lnTo>
                <a:lnTo>
                  <a:pt x="18874" y="49465"/>
                </a:lnTo>
                <a:lnTo>
                  <a:pt x="16392" y="48571"/>
                </a:lnTo>
                <a:lnTo>
                  <a:pt x="13786" y="47976"/>
                </a:lnTo>
                <a:lnTo>
                  <a:pt x="12049" y="46626"/>
                </a:lnTo>
                <a:lnTo>
                  <a:pt x="10890" y="44774"/>
                </a:lnTo>
                <a:lnTo>
                  <a:pt x="10117" y="42586"/>
                </a:lnTo>
                <a:lnTo>
                  <a:pt x="9602" y="37318"/>
                </a:lnTo>
                <a:lnTo>
                  <a:pt x="9259" y="29996"/>
                </a:lnTo>
                <a:lnTo>
                  <a:pt x="8708" y="9072"/>
                </a:lnTo>
                <a:lnTo>
                  <a:pt x="9616" y="6403"/>
                </a:lnTo>
                <a:lnTo>
                  <a:pt x="11173" y="3671"/>
                </a:lnTo>
                <a:lnTo>
                  <a:pt x="13164" y="897"/>
                </a:lnTo>
                <a:lnTo>
                  <a:pt x="13538" y="0"/>
                </a:lnTo>
                <a:lnTo>
                  <a:pt x="12836" y="355"/>
                </a:lnTo>
                <a:lnTo>
                  <a:pt x="11414" y="1544"/>
                </a:lnTo>
                <a:lnTo>
                  <a:pt x="9515" y="4241"/>
                </a:lnTo>
                <a:lnTo>
                  <a:pt x="7296" y="7945"/>
                </a:lnTo>
                <a:lnTo>
                  <a:pt x="0" y="21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37"/>
          <p:cNvSpPr/>
          <p:nvPr/>
        </p:nvSpPr>
        <p:spPr>
          <a:xfrm>
            <a:off x="7197104" y="5169217"/>
            <a:ext cx="168066" cy="351065"/>
          </a:xfrm>
          <a:custGeom>
            <a:avLst/>
            <a:gdLst/>
            <a:ahLst/>
            <a:cxnLst/>
            <a:rect l="0" t="0" r="0" b="0"/>
            <a:pathLst>
              <a:path w="168066" h="351065">
                <a:moveTo>
                  <a:pt x="83805" y="0"/>
                </a:moveTo>
                <a:lnTo>
                  <a:pt x="83805" y="4551"/>
                </a:lnTo>
                <a:lnTo>
                  <a:pt x="82853" y="6844"/>
                </a:lnTo>
                <a:lnTo>
                  <a:pt x="69401" y="27528"/>
                </a:lnTo>
                <a:lnTo>
                  <a:pt x="62773" y="38355"/>
                </a:lnTo>
                <a:lnTo>
                  <a:pt x="57401" y="49383"/>
                </a:lnTo>
                <a:lnTo>
                  <a:pt x="52868" y="60544"/>
                </a:lnTo>
                <a:lnTo>
                  <a:pt x="48893" y="71795"/>
                </a:lnTo>
                <a:lnTo>
                  <a:pt x="43385" y="85011"/>
                </a:lnTo>
                <a:lnTo>
                  <a:pt x="36856" y="99536"/>
                </a:lnTo>
                <a:lnTo>
                  <a:pt x="29647" y="114936"/>
                </a:lnTo>
                <a:lnTo>
                  <a:pt x="23887" y="129011"/>
                </a:lnTo>
                <a:lnTo>
                  <a:pt x="19095" y="142205"/>
                </a:lnTo>
                <a:lnTo>
                  <a:pt x="14948" y="154811"/>
                </a:lnTo>
                <a:lnTo>
                  <a:pt x="11230" y="168930"/>
                </a:lnTo>
                <a:lnTo>
                  <a:pt x="7800" y="184057"/>
                </a:lnTo>
                <a:lnTo>
                  <a:pt x="4560" y="199857"/>
                </a:lnTo>
                <a:lnTo>
                  <a:pt x="2400" y="213249"/>
                </a:lnTo>
                <a:lnTo>
                  <a:pt x="960" y="225033"/>
                </a:lnTo>
                <a:lnTo>
                  <a:pt x="0" y="235747"/>
                </a:lnTo>
                <a:lnTo>
                  <a:pt x="313" y="246700"/>
                </a:lnTo>
                <a:lnTo>
                  <a:pt x="1474" y="257811"/>
                </a:lnTo>
                <a:lnTo>
                  <a:pt x="3200" y="269029"/>
                </a:lnTo>
                <a:lnTo>
                  <a:pt x="5304" y="280318"/>
                </a:lnTo>
                <a:lnTo>
                  <a:pt x="10181" y="303021"/>
                </a:lnTo>
                <a:lnTo>
                  <a:pt x="13767" y="311551"/>
                </a:lnTo>
                <a:lnTo>
                  <a:pt x="18064" y="318191"/>
                </a:lnTo>
                <a:lnTo>
                  <a:pt x="26965" y="328108"/>
                </a:lnTo>
                <a:lnTo>
                  <a:pt x="34095" y="335691"/>
                </a:lnTo>
                <a:lnTo>
                  <a:pt x="37330" y="338094"/>
                </a:lnTo>
                <a:lnTo>
                  <a:pt x="40440" y="339696"/>
                </a:lnTo>
                <a:lnTo>
                  <a:pt x="43465" y="340764"/>
                </a:lnTo>
                <a:lnTo>
                  <a:pt x="47387" y="342429"/>
                </a:lnTo>
                <a:lnTo>
                  <a:pt x="56824" y="346818"/>
                </a:lnTo>
                <a:lnTo>
                  <a:pt x="62008" y="348369"/>
                </a:lnTo>
                <a:lnTo>
                  <a:pt x="67369" y="349404"/>
                </a:lnTo>
                <a:lnTo>
                  <a:pt x="72848" y="350093"/>
                </a:lnTo>
                <a:lnTo>
                  <a:pt x="77453" y="350553"/>
                </a:lnTo>
                <a:lnTo>
                  <a:pt x="81475" y="350860"/>
                </a:lnTo>
                <a:lnTo>
                  <a:pt x="85110" y="351064"/>
                </a:lnTo>
                <a:lnTo>
                  <a:pt x="89438" y="350248"/>
                </a:lnTo>
                <a:lnTo>
                  <a:pt x="94228" y="348752"/>
                </a:lnTo>
                <a:lnTo>
                  <a:pt x="99326" y="346801"/>
                </a:lnTo>
                <a:lnTo>
                  <a:pt x="105582" y="343596"/>
                </a:lnTo>
                <a:lnTo>
                  <a:pt x="112611" y="339554"/>
                </a:lnTo>
                <a:lnTo>
                  <a:pt x="120154" y="334954"/>
                </a:lnTo>
                <a:lnTo>
                  <a:pt x="126135" y="330936"/>
                </a:lnTo>
                <a:lnTo>
                  <a:pt x="131075" y="327304"/>
                </a:lnTo>
                <a:lnTo>
                  <a:pt x="135321" y="323930"/>
                </a:lnTo>
                <a:lnTo>
                  <a:pt x="140057" y="319776"/>
                </a:lnTo>
                <a:lnTo>
                  <a:pt x="145119" y="315102"/>
                </a:lnTo>
                <a:lnTo>
                  <a:pt x="150399" y="310080"/>
                </a:lnTo>
                <a:lnTo>
                  <a:pt x="153919" y="304828"/>
                </a:lnTo>
                <a:lnTo>
                  <a:pt x="157830" y="293912"/>
                </a:lnTo>
                <a:lnTo>
                  <a:pt x="162108" y="280170"/>
                </a:lnTo>
                <a:lnTo>
                  <a:pt x="164582" y="272505"/>
                </a:lnTo>
                <a:lnTo>
                  <a:pt x="166231" y="266443"/>
                </a:lnTo>
                <a:lnTo>
                  <a:pt x="168065" y="257166"/>
                </a:lnTo>
                <a:lnTo>
                  <a:pt x="166339" y="247329"/>
                </a:lnTo>
                <a:lnTo>
                  <a:pt x="164545" y="242038"/>
                </a:lnTo>
                <a:lnTo>
                  <a:pt x="162397" y="238512"/>
                </a:lnTo>
                <a:lnTo>
                  <a:pt x="160012" y="236160"/>
                </a:lnTo>
                <a:lnTo>
                  <a:pt x="157470" y="234593"/>
                </a:lnTo>
                <a:lnTo>
                  <a:pt x="154823" y="233548"/>
                </a:lnTo>
                <a:lnTo>
                  <a:pt x="152106" y="232851"/>
                </a:lnTo>
                <a:lnTo>
                  <a:pt x="149342" y="232386"/>
                </a:lnTo>
                <a:lnTo>
                  <a:pt x="146546" y="232077"/>
                </a:lnTo>
                <a:lnTo>
                  <a:pt x="143730" y="231870"/>
                </a:lnTo>
                <a:lnTo>
                  <a:pt x="140900" y="231733"/>
                </a:lnTo>
                <a:lnTo>
                  <a:pt x="138061" y="232593"/>
                </a:lnTo>
                <a:lnTo>
                  <a:pt x="135216" y="234120"/>
                </a:lnTo>
                <a:lnTo>
                  <a:pt x="132367" y="236090"/>
                </a:lnTo>
                <a:lnTo>
                  <a:pt x="126658" y="241213"/>
                </a:lnTo>
                <a:lnTo>
                  <a:pt x="110153" y="257066"/>
                </a:lnTo>
                <a:lnTo>
                  <a:pt x="102323" y="265675"/>
                </a:lnTo>
                <a:lnTo>
                  <a:pt x="95198" y="274272"/>
                </a:lnTo>
                <a:lnTo>
                  <a:pt x="88543" y="282860"/>
                </a:lnTo>
                <a:lnTo>
                  <a:pt x="83154" y="289538"/>
                </a:lnTo>
                <a:lnTo>
                  <a:pt x="78609" y="294944"/>
                </a:lnTo>
                <a:lnTo>
                  <a:pt x="74626" y="299499"/>
                </a:lnTo>
                <a:lnTo>
                  <a:pt x="70201" y="307101"/>
                </a:lnTo>
                <a:lnTo>
                  <a:pt x="66661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38"/>
          <p:cNvSpPr/>
          <p:nvPr/>
        </p:nvSpPr>
        <p:spPr>
          <a:xfrm>
            <a:off x="7152322" y="5049202"/>
            <a:ext cx="497206" cy="17146"/>
          </a:xfrm>
          <a:custGeom>
            <a:avLst/>
            <a:gdLst/>
            <a:ahLst/>
            <a:cxnLst/>
            <a:rect l="0" t="0" r="0" b="0"/>
            <a:pathLst>
              <a:path w="497206" h="17146">
                <a:moveTo>
                  <a:pt x="0" y="0"/>
                </a:moveTo>
                <a:lnTo>
                  <a:pt x="18203" y="4551"/>
                </a:lnTo>
                <a:lnTo>
                  <a:pt x="26423" y="5892"/>
                </a:lnTo>
                <a:lnTo>
                  <a:pt x="34761" y="6785"/>
                </a:lnTo>
                <a:lnTo>
                  <a:pt x="43176" y="7381"/>
                </a:lnTo>
                <a:lnTo>
                  <a:pt x="51644" y="8731"/>
                </a:lnTo>
                <a:lnTo>
                  <a:pt x="60147" y="10583"/>
                </a:lnTo>
                <a:lnTo>
                  <a:pt x="68673" y="12770"/>
                </a:lnTo>
                <a:lnTo>
                  <a:pt x="80072" y="14229"/>
                </a:lnTo>
                <a:lnTo>
                  <a:pt x="93386" y="15201"/>
                </a:lnTo>
                <a:lnTo>
                  <a:pt x="107978" y="15849"/>
                </a:lnTo>
                <a:lnTo>
                  <a:pt x="178573" y="16761"/>
                </a:lnTo>
                <a:lnTo>
                  <a:pt x="233992" y="17032"/>
                </a:lnTo>
                <a:lnTo>
                  <a:pt x="248387" y="16117"/>
                </a:lnTo>
                <a:lnTo>
                  <a:pt x="261793" y="14555"/>
                </a:lnTo>
                <a:lnTo>
                  <a:pt x="274541" y="12561"/>
                </a:lnTo>
                <a:lnTo>
                  <a:pt x="285898" y="11231"/>
                </a:lnTo>
                <a:lnTo>
                  <a:pt x="296326" y="10345"/>
                </a:lnTo>
                <a:lnTo>
                  <a:pt x="306135" y="9754"/>
                </a:lnTo>
                <a:lnTo>
                  <a:pt x="324106" y="10313"/>
                </a:lnTo>
                <a:lnTo>
                  <a:pt x="412213" y="15514"/>
                </a:lnTo>
                <a:lnTo>
                  <a:pt x="49720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9"/>
          <p:cNvSpPr/>
          <p:nvPr/>
        </p:nvSpPr>
        <p:spPr>
          <a:xfrm>
            <a:off x="7058025" y="5512401"/>
            <a:ext cx="42851" cy="66620"/>
          </a:xfrm>
          <a:custGeom>
            <a:avLst/>
            <a:gdLst/>
            <a:ahLst/>
            <a:cxnLst/>
            <a:rect l="0" t="0" r="0" b="0"/>
            <a:pathLst>
              <a:path w="42851" h="66620">
                <a:moveTo>
                  <a:pt x="8572" y="42578"/>
                </a:moveTo>
                <a:lnTo>
                  <a:pt x="1192" y="35197"/>
                </a:lnTo>
                <a:lnTo>
                  <a:pt x="794" y="35753"/>
                </a:lnTo>
                <a:lnTo>
                  <a:pt x="530" y="37076"/>
                </a:lnTo>
                <a:lnTo>
                  <a:pt x="353" y="38910"/>
                </a:lnTo>
                <a:lnTo>
                  <a:pt x="235" y="41085"/>
                </a:lnTo>
                <a:lnTo>
                  <a:pt x="104" y="46043"/>
                </a:lnTo>
                <a:lnTo>
                  <a:pt x="1022" y="48698"/>
                </a:lnTo>
                <a:lnTo>
                  <a:pt x="2586" y="51421"/>
                </a:lnTo>
                <a:lnTo>
                  <a:pt x="4581" y="54189"/>
                </a:lnTo>
                <a:lnTo>
                  <a:pt x="5912" y="56986"/>
                </a:lnTo>
                <a:lnTo>
                  <a:pt x="6799" y="59804"/>
                </a:lnTo>
                <a:lnTo>
                  <a:pt x="7390" y="62634"/>
                </a:lnTo>
                <a:lnTo>
                  <a:pt x="9689" y="64522"/>
                </a:lnTo>
                <a:lnTo>
                  <a:pt x="13127" y="65780"/>
                </a:lnTo>
                <a:lnTo>
                  <a:pt x="17323" y="66619"/>
                </a:lnTo>
                <a:lnTo>
                  <a:pt x="20121" y="66225"/>
                </a:lnTo>
                <a:lnTo>
                  <a:pt x="21987" y="65011"/>
                </a:lnTo>
                <a:lnTo>
                  <a:pt x="23230" y="63248"/>
                </a:lnTo>
                <a:lnTo>
                  <a:pt x="25011" y="62073"/>
                </a:lnTo>
                <a:lnTo>
                  <a:pt x="27151" y="61290"/>
                </a:lnTo>
                <a:lnTo>
                  <a:pt x="29531" y="60768"/>
                </a:lnTo>
                <a:lnTo>
                  <a:pt x="32070" y="59467"/>
                </a:lnTo>
                <a:lnTo>
                  <a:pt x="34714" y="57648"/>
                </a:lnTo>
                <a:lnTo>
                  <a:pt x="37431" y="55482"/>
                </a:lnTo>
                <a:lnTo>
                  <a:pt x="39241" y="53086"/>
                </a:lnTo>
                <a:lnTo>
                  <a:pt x="40448" y="50536"/>
                </a:lnTo>
                <a:lnTo>
                  <a:pt x="41253" y="47884"/>
                </a:lnTo>
                <a:lnTo>
                  <a:pt x="41789" y="45163"/>
                </a:lnTo>
                <a:lnTo>
                  <a:pt x="42147" y="42397"/>
                </a:lnTo>
                <a:lnTo>
                  <a:pt x="42385" y="39600"/>
                </a:lnTo>
                <a:lnTo>
                  <a:pt x="42544" y="35830"/>
                </a:lnTo>
                <a:lnTo>
                  <a:pt x="42721" y="26562"/>
                </a:lnTo>
                <a:lnTo>
                  <a:pt x="42850" y="2951"/>
                </a:lnTo>
                <a:lnTo>
                  <a:pt x="40949" y="1873"/>
                </a:lnTo>
                <a:lnTo>
                  <a:pt x="37777" y="1154"/>
                </a:lnTo>
                <a:lnTo>
                  <a:pt x="33757" y="675"/>
                </a:lnTo>
                <a:lnTo>
                  <a:pt x="30125" y="355"/>
                </a:lnTo>
                <a:lnTo>
                  <a:pt x="26751" y="142"/>
                </a:lnTo>
                <a:lnTo>
                  <a:pt x="23548" y="0"/>
                </a:lnTo>
                <a:lnTo>
                  <a:pt x="21414" y="858"/>
                </a:lnTo>
                <a:lnTo>
                  <a:pt x="19991" y="2382"/>
                </a:lnTo>
                <a:lnTo>
                  <a:pt x="19043" y="4351"/>
                </a:lnTo>
                <a:lnTo>
                  <a:pt x="16505" y="7569"/>
                </a:lnTo>
                <a:lnTo>
                  <a:pt x="12908" y="11619"/>
                </a:lnTo>
                <a:lnTo>
                  <a:pt x="8605" y="16224"/>
                </a:lnTo>
                <a:lnTo>
                  <a:pt x="5736" y="20246"/>
                </a:lnTo>
                <a:lnTo>
                  <a:pt x="3824" y="23880"/>
                </a:lnTo>
                <a:lnTo>
                  <a:pt x="2550" y="27255"/>
                </a:lnTo>
                <a:lnTo>
                  <a:pt x="1699" y="30458"/>
                </a:lnTo>
                <a:lnTo>
                  <a:pt x="1133" y="33546"/>
                </a:lnTo>
                <a:lnTo>
                  <a:pt x="0" y="425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Cue words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38400" y="2286000"/>
          <a:ext cx="62484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2423160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</a:t>
                      </a:r>
                      <a:endParaRPr lang="en-US" dirty="0"/>
                    </a:p>
                  </a:txBody>
                  <a:tcPr marL="69427" marR="694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Subtraction</a:t>
                      </a:r>
                      <a:endParaRPr lang="en-US" dirty="0"/>
                    </a:p>
                  </a:txBody>
                  <a:tcPr marL="69427" marR="69427"/>
                </a:tc>
              </a:tr>
              <a:tr h="242316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Multiplication</a:t>
                      </a:r>
                      <a:endParaRPr lang="en-US" dirty="0"/>
                    </a:p>
                  </a:txBody>
                  <a:tcPr marL="69427" marR="694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Division</a:t>
                      </a:r>
                      <a:endParaRPr lang="en-US" dirty="0"/>
                    </a:p>
                  </a:txBody>
                  <a:tcPr marL="69427" marR="69427"/>
                </a:tc>
              </a:tr>
            </a:tbl>
          </a:graphicData>
        </a:graphic>
      </p:graphicFrame>
      <p:sp>
        <p:nvSpPr>
          <p:cNvPr id="5" name="SMARTPenAnnotation580"/>
          <p:cNvSpPr/>
          <p:nvPr/>
        </p:nvSpPr>
        <p:spPr>
          <a:xfrm>
            <a:off x="2737484" y="2752125"/>
            <a:ext cx="282698" cy="238262"/>
          </a:xfrm>
          <a:custGeom>
            <a:avLst/>
            <a:gdLst/>
            <a:ahLst/>
            <a:cxnLst/>
            <a:rect l="0" t="0" r="0" b="0"/>
            <a:pathLst>
              <a:path w="282698" h="238262">
                <a:moveTo>
                  <a:pt x="205741" y="8220"/>
                </a:moveTo>
                <a:lnTo>
                  <a:pt x="205741" y="3669"/>
                </a:lnTo>
                <a:lnTo>
                  <a:pt x="204788" y="2328"/>
                </a:lnTo>
                <a:lnTo>
                  <a:pt x="203201" y="1434"/>
                </a:lnTo>
                <a:lnTo>
                  <a:pt x="198897" y="442"/>
                </a:lnTo>
                <a:lnTo>
                  <a:pt x="193809" y="0"/>
                </a:lnTo>
                <a:lnTo>
                  <a:pt x="185833" y="2344"/>
                </a:lnTo>
                <a:lnTo>
                  <a:pt x="181039" y="4302"/>
                </a:lnTo>
                <a:lnTo>
                  <a:pt x="175938" y="5608"/>
                </a:lnTo>
                <a:lnTo>
                  <a:pt x="170632" y="6479"/>
                </a:lnTo>
                <a:lnTo>
                  <a:pt x="165190" y="7059"/>
                </a:lnTo>
                <a:lnTo>
                  <a:pt x="158704" y="8398"/>
                </a:lnTo>
                <a:lnTo>
                  <a:pt x="151523" y="10244"/>
                </a:lnTo>
                <a:lnTo>
                  <a:pt x="143878" y="12426"/>
                </a:lnTo>
                <a:lnTo>
                  <a:pt x="136876" y="14834"/>
                </a:lnTo>
                <a:lnTo>
                  <a:pt x="130304" y="17392"/>
                </a:lnTo>
                <a:lnTo>
                  <a:pt x="124017" y="20049"/>
                </a:lnTo>
                <a:lnTo>
                  <a:pt x="116968" y="22774"/>
                </a:lnTo>
                <a:lnTo>
                  <a:pt x="101516" y="28340"/>
                </a:lnTo>
                <a:lnTo>
                  <a:pt x="92443" y="31158"/>
                </a:lnTo>
                <a:lnTo>
                  <a:pt x="72201" y="36830"/>
                </a:lnTo>
                <a:lnTo>
                  <a:pt x="64327" y="39676"/>
                </a:lnTo>
                <a:lnTo>
                  <a:pt x="58125" y="42525"/>
                </a:lnTo>
                <a:lnTo>
                  <a:pt x="45878" y="49392"/>
                </a:lnTo>
                <a:lnTo>
                  <a:pt x="41663" y="55411"/>
                </a:lnTo>
                <a:lnTo>
                  <a:pt x="39205" y="59683"/>
                </a:lnTo>
                <a:lnTo>
                  <a:pt x="38520" y="62531"/>
                </a:lnTo>
                <a:lnTo>
                  <a:pt x="39015" y="64430"/>
                </a:lnTo>
                <a:lnTo>
                  <a:pt x="40297" y="65696"/>
                </a:lnTo>
                <a:lnTo>
                  <a:pt x="41153" y="67492"/>
                </a:lnTo>
                <a:lnTo>
                  <a:pt x="42103" y="72028"/>
                </a:lnTo>
                <a:lnTo>
                  <a:pt x="44261" y="74571"/>
                </a:lnTo>
                <a:lnTo>
                  <a:pt x="51739" y="79937"/>
                </a:lnTo>
                <a:lnTo>
                  <a:pt x="56401" y="81748"/>
                </a:lnTo>
                <a:lnTo>
                  <a:pt x="61413" y="82956"/>
                </a:lnTo>
                <a:lnTo>
                  <a:pt x="66660" y="83761"/>
                </a:lnTo>
                <a:lnTo>
                  <a:pt x="72062" y="85251"/>
                </a:lnTo>
                <a:lnTo>
                  <a:pt x="77569" y="87196"/>
                </a:lnTo>
                <a:lnTo>
                  <a:pt x="83145" y="89446"/>
                </a:lnTo>
                <a:lnTo>
                  <a:pt x="89720" y="90945"/>
                </a:lnTo>
                <a:lnTo>
                  <a:pt x="96961" y="91945"/>
                </a:lnTo>
                <a:lnTo>
                  <a:pt x="104646" y="92612"/>
                </a:lnTo>
                <a:lnTo>
                  <a:pt x="112627" y="94008"/>
                </a:lnTo>
                <a:lnTo>
                  <a:pt x="120805" y="95892"/>
                </a:lnTo>
                <a:lnTo>
                  <a:pt x="129114" y="98101"/>
                </a:lnTo>
                <a:lnTo>
                  <a:pt x="140369" y="99573"/>
                </a:lnTo>
                <a:lnTo>
                  <a:pt x="153587" y="100554"/>
                </a:lnTo>
                <a:lnTo>
                  <a:pt x="168114" y="101208"/>
                </a:lnTo>
                <a:lnTo>
                  <a:pt x="180656" y="102597"/>
                </a:lnTo>
                <a:lnTo>
                  <a:pt x="191875" y="104476"/>
                </a:lnTo>
                <a:lnTo>
                  <a:pt x="202212" y="106680"/>
                </a:lnTo>
                <a:lnTo>
                  <a:pt x="213866" y="110055"/>
                </a:lnTo>
                <a:lnTo>
                  <a:pt x="226397" y="114210"/>
                </a:lnTo>
                <a:lnTo>
                  <a:pt x="239514" y="118885"/>
                </a:lnTo>
                <a:lnTo>
                  <a:pt x="249211" y="122954"/>
                </a:lnTo>
                <a:lnTo>
                  <a:pt x="256628" y="126619"/>
                </a:lnTo>
                <a:lnTo>
                  <a:pt x="262526" y="130015"/>
                </a:lnTo>
                <a:lnTo>
                  <a:pt x="267410" y="133232"/>
                </a:lnTo>
                <a:lnTo>
                  <a:pt x="275377" y="139345"/>
                </a:lnTo>
                <a:lnTo>
                  <a:pt x="277882" y="142309"/>
                </a:lnTo>
                <a:lnTo>
                  <a:pt x="279552" y="145238"/>
                </a:lnTo>
                <a:lnTo>
                  <a:pt x="281408" y="151031"/>
                </a:lnTo>
                <a:lnTo>
                  <a:pt x="282233" y="156781"/>
                </a:lnTo>
                <a:lnTo>
                  <a:pt x="282600" y="162512"/>
                </a:lnTo>
                <a:lnTo>
                  <a:pt x="282697" y="165374"/>
                </a:lnTo>
                <a:lnTo>
                  <a:pt x="281810" y="168234"/>
                </a:lnTo>
                <a:lnTo>
                  <a:pt x="278284" y="173952"/>
                </a:lnTo>
                <a:lnTo>
                  <a:pt x="273542" y="179668"/>
                </a:lnTo>
                <a:lnTo>
                  <a:pt x="267307" y="186336"/>
                </a:lnTo>
                <a:lnTo>
                  <a:pt x="258186" y="195650"/>
                </a:lnTo>
                <a:lnTo>
                  <a:pt x="252134" y="199848"/>
                </a:lnTo>
                <a:lnTo>
                  <a:pt x="245242" y="203600"/>
                </a:lnTo>
                <a:lnTo>
                  <a:pt x="237790" y="207053"/>
                </a:lnTo>
                <a:lnTo>
                  <a:pt x="230917" y="209355"/>
                </a:lnTo>
                <a:lnTo>
                  <a:pt x="224430" y="210890"/>
                </a:lnTo>
                <a:lnTo>
                  <a:pt x="218200" y="211913"/>
                </a:lnTo>
                <a:lnTo>
                  <a:pt x="208332" y="214500"/>
                </a:lnTo>
                <a:lnTo>
                  <a:pt x="196038" y="218130"/>
                </a:lnTo>
                <a:lnTo>
                  <a:pt x="182127" y="222455"/>
                </a:lnTo>
                <a:lnTo>
                  <a:pt x="169996" y="225338"/>
                </a:lnTo>
                <a:lnTo>
                  <a:pt x="159051" y="227260"/>
                </a:lnTo>
                <a:lnTo>
                  <a:pt x="148897" y="228542"/>
                </a:lnTo>
                <a:lnTo>
                  <a:pt x="139270" y="230348"/>
                </a:lnTo>
                <a:lnTo>
                  <a:pt x="129994" y="232505"/>
                </a:lnTo>
                <a:lnTo>
                  <a:pt x="120953" y="234896"/>
                </a:lnTo>
                <a:lnTo>
                  <a:pt x="112068" y="236490"/>
                </a:lnTo>
                <a:lnTo>
                  <a:pt x="103287" y="237552"/>
                </a:lnTo>
                <a:lnTo>
                  <a:pt x="94576" y="238261"/>
                </a:lnTo>
                <a:lnTo>
                  <a:pt x="86863" y="237780"/>
                </a:lnTo>
                <a:lnTo>
                  <a:pt x="79816" y="236508"/>
                </a:lnTo>
                <a:lnTo>
                  <a:pt x="73214" y="234706"/>
                </a:lnTo>
                <a:lnTo>
                  <a:pt x="67859" y="233506"/>
                </a:lnTo>
                <a:lnTo>
                  <a:pt x="59370" y="232172"/>
                </a:lnTo>
                <a:lnTo>
                  <a:pt x="52915" y="230864"/>
                </a:lnTo>
                <a:lnTo>
                  <a:pt x="35583" y="226870"/>
                </a:lnTo>
                <a:lnTo>
                  <a:pt x="28485" y="224471"/>
                </a:lnTo>
                <a:lnTo>
                  <a:pt x="22800" y="221920"/>
                </a:lnTo>
                <a:lnTo>
                  <a:pt x="18058" y="219267"/>
                </a:lnTo>
                <a:lnTo>
                  <a:pt x="10248" y="213778"/>
                </a:lnTo>
                <a:lnTo>
                  <a:pt x="6832" y="210981"/>
                </a:lnTo>
                <a:lnTo>
                  <a:pt x="4555" y="208164"/>
                </a:lnTo>
                <a:lnTo>
                  <a:pt x="3037" y="205334"/>
                </a:lnTo>
                <a:lnTo>
                  <a:pt x="0" y="188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1"/>
          <p:cNvSpPr/>
          <p:nvPr/>
        </p:nvSpPr>
        <p:spPr>
          <a:xfrm>
            <a:off x="3064598" y="2726570"/>
            <a:ext cx="890182" cy="238968"/>
          </a:xfrm>
          <a:custGeom>
            <a:avLst/>
            <a:gdLst/>
            <a:ahLst/>
            <a:cxnLst/>
            <a:rect l="0" t="0" r="0" b="0"/>
            <a:pathLst>
              <a:path w="890182" h="238968">
                <a:moveTo>
                  <a:pt x="32931" y="42347"/>
                </a:moveTo>
                <a:lnTo>
                  <a:pt x="32931" y="67049"/>
                </a:lnTo>
                <a:lnTo>
                  <a:pt x="31026" y="74055"/>
                </a:lnTo>
                <a:lnTo>
                  <a:pt x="27852" y="82536"/>
                </a:lnTo>
                <a:lnTo>
                  <a:pt x="23830" y="92000"/>
                </a:lnTo>
                <a:lnTo>
                  <a:pt x="16821" y="107595"/>
                </a:lnTo>
                <a:lnTo>
                  <a:pt x="13619" y="114421"/>
                </a:lnTo>
                <a:lnTo>
                  <a:pt x="11484" y="120876"/>
                </a:lnTo>
                <a:lnTo>
                  <a:pt x="10061" y="127085"/>
                </a:lnTo>
                <a:lnTo>
                  <a:pt x="9112" y="133129"/>
                </a:lnTo>
                <a:lnTo>
                  <a:pt x="7527" y="140968"/>
                </a:lnTo>
                <a:lnTo>
                  <a:pt x="3225" y="159839"/>
                </a:lnTo>
                <a:lnTo>
                  <a:pt x="1697" y="167347"/>
                </a:lnTo>
                <a:lnTo>
                  <a:pt x="679" y="173306"/>
                </a:lnTo>
                <a:lnTo>
                  <a:pt x="0" y="178230"/>
                </a:lnTo>
                <a:lnTo>
                  <a:pt x="500" y="185323"/>
                </a:lnTo>
                <a:lnTo>
                  <a:pt x="1785" y="193862"/>
                </a:lnTo>
                <a:lnTo>
                  <a:pt x="6142" y="216738"/>
                </a:lnTo>
                <a:lnTo>
                  <a:pt x="9277" y="222407"/>
                </a:lnTo>
                <a:lnTo>
                  <a:pt x="11447" y="225252"/>
                </a:lnTo>
                <a:lnTo>
                  <a:pt x="13846" y="227149"/>
                </a:lnTo>
                <a:lnTo>
                  <a:pt x="16398" y="228413"/>
                </a:lnTo>
                <a:lnTo>
                  <a:pt x="19052" y="229256"/>
                </a:lnTo>
                <a:lnTo>
                  <a:pt x="31888" y="230443"/>
                </a:lnTo>
                <a:lnTo>
                  <a:pt x="36046" y="229656"/>
                </a:lnTo>
                <a:lnTo>
                  <a:pt x="43205" y="226243"/>
                </a:lnTo>
                <a:lnTo>
                  <a:pt x="56515" y="216291"/>
                </a:lnTo>
                <a:lnTo>
                  <a:pt x="72093" y="207022"/>
                </a:lnTo>
                <a:lnTo>
                  <a:pt x="86532" y="197768"/>
                </a:lnTo>
                <a:lnTo>
                  <a:pt x="94383" y="190729"/>
                </a:lnTo>
                <a:lnTo>
                  <a:pt x="102474" y="182226"/>
                </a:lnTo>
                <a:lnTo>
                  <a:pt x="110726" y="172747"/>
                </a:lnTo>
                <a:lnTo>
                  <a:pt x="117179" y="164523"/>
                </a:lnTo>
                <a:lnTo>
                  <a:pt x="122434" y="157135"/>
                </a:lnTo>
                <a:lnTo>
                  <a:pt x="126890" y="150305"/>
                </a:lnTo>
                <a:lnTo>
                  <a:pt x="131765" y="143847"/>
                </a:lnTo>
                <a:lnTo>
                  <a:pt x="136921" y="137636"/>
                </a:lnTo>
                <a:lnTo>
                  <a:pt x="142263" y="131591"/>
                </a:lnTo>
                <a:lnTo>
                  <a:pt x="148682" y="120893"/>
                </a:lnTo>
                <a:lnTo>
                  <a:pt x="155818" y="107093"/>
                </a:lnTo>
                <a:lnTo>
                  <a:pt x="186487" y="43879"/>
                </a:lnTo>
                <a:lnTo>
                  <a:pt x="185784" y="44321"/>
                </a:lnTo>
                <a:lnTo>
                  <a:pt x="182464" y="47352"/>
                </a:lnTo>
                <a:lnTo>
                  <a:pt x="181197" y="49494"/>
                </a:lnTo>
                <a:lnTo>
                  <a:pt x="179790" y="54413"/>
                </a:lnTo>
                <a:lnTo>
                  <a:pt x="176624" y="59775"/>
                </a:lnTo>
                <a:lnTo>
                  <a:pt x="174447" y="62538"/>
                </a:lnTo>
                <a:lnTo>
                  <a:pt x="172995" y="66285"/>
                </a:lnTo>
                <a:lnTo>
                  <a:pt x="172027" y="70688"/>
                </a:lnTo>
                <a:lnTo>
                  <a:pt x="171382" y="75529"/>
                </a:lnTo>
                <a:lnTo>
                  <a:pt x="169999" y="81613"/>
                </a:lnTo>
                <a:lnTo>
                  <a:pt x="168125" y="88527"/>
                </a:lnTo>
                <a:lnTo>
                  <a:pt x="165923" y="95994"/>
                </a:lnTo>
                <a:lnTo>
                  <a:pt x="160936" y="114450"/>
                </a:lnTo>
                <a:lnTo>
                  <a:pt x="158273" y="124706"/>
                </a:lnTo>
                <a:lnTo>
                  <a:pt x="157450" y="132495"/>
                </a:lnTo>
                <a:lnTo>
                  <a:pt x="157854" y="138641"/>
                </a:lnTo>
                <a:lnTo>
                  <a:pt x="159075" y="143691"/>
                </a:lnTo>
                <a:lnTo>
                  <a:pt x="159890" y="148009"/>
                </a:lnTo>
                <a:lnTo>
                  <a:pt x="160795" y="155348"/>
                </a:lnTo>
                <a:lnTo>
                  <a:pt x="162941" y="158638"/>
                </a:lnTo>
                <a:lnTo>
                  <a:pt x="170406" y="164835"/>
                </a:lnTo>
                <a:lnTo>
                  <a:pt x="180074" y="170764"/>
                </a:lnTo>
                <a:lnTo>
                  <a:pt x="185319" y="173678"/>
                </a:lnTo>
                <a:lnTo>
                  <a:pt x="196227" y="176916"/>
                </a:lnTo>
                <a:lnTo>
                  <a:pt x="201803" y="177780"/>
                </a:lnTo>
                <a:lnTo>
                  <a:pt x="206472" y="177403"/>
                </a:lnTo>
                <a:lnTo>
                  <a:pt x="210538" y="176199"/>
                </a:lnTo>
                <a:lnTo>
                  <a:pt x="220453" y="172322"/>
                </a:lnTo>
                <a:lnTo>
                  <a:pt x="237559" y="167424"/>
                </a:lnTo>
                <a:lnTo>
                  <a:pt x="247455" y="162879"/>
                </a:lnTo>
                <a:lnTo>
                  <a:pt x="257862" y="156992"/>
                </a:lnTo>
                <a:lnTo>
                  <a:pt x="268610" y="150209"/>
                </a:lnTo>
                <a:lnTo>
                  <a:pt x="277681" y="143783"/>
                </a:lnTo>
                <a:lnTo>
                  <a:pt x="285633" y="137593"/>
                </a:lnTo>
                <a:lnTo>
                  <a:pt x="292839" y="131562"/>
                </a:lnTo>
                <a:lnTo>
                  <a:pt x="300500" y="123731"/>
                </a:lnTo>
                <a:lnTo>
                  <a:pt x="308466" y="114701"/>
                </a:lnTo>
                <a:lnTo>
                  <a:pt x="316633" y="104870"/>
                </a:lnTo>
                <a:lnTo>
                  <a:pt x="323031" y="96412"/>
                </a:lnTo>
                <a:lnTo>
                  <a:pt x="328249" y="88868"/>
                </a:lnTo>
                <a:lnTo>
                  <a:pt x="332680" y="81933"/>
                </a:lnTo>
                <a:lnTo>
                  <a:pt x="335634" y="75405"/>
                </a:lnTo>
                <a:lnTo>
                  <a:pt x="337603" y="69148"/>
                </a:lnTo>
                <a:lnTo>
                  <a:pt x="346914" y="24816"/>
                </a:lnTo>
                <a:lnTo>
                  <a:pt x="347981" y="21134"/>
                </a:lnTo>
                <a:lnTo>
                  <a:pt x="348692" y="19633"/>
                </a:lnTo>
                <a:lnTo>
                  <a:pt x="349166" y="30062"/>
                </a:lnTo>
                <a:lnTo>
                  <a:pt x="349692" y="72129"/>
                </a:lnTo>
                <a:lnTo>
                  <a:pt x="350786" y="93634"/>
                </a:lnTo>
                <a:lnTo>
                  <a:pt x="352467" y="113686"/>
                </a:lnTo>
                <a:lnTo>
                  <a:pt x="355922" y="146443"/>
                </a:lnTo>
                <a:lnTo>
                  <a:pt x="357458" y="164177"/>
                </a:lnTo>
                <a:lnTo>
                  <a:pt x="357868" y="171192"/>
                </a:lnTo>
                <a:lnTo>
                  <a:pt x="358322" y="184066"/>
                </a:lnTo>
                <a:lnTo>
                  <a:pt x="359396" y="190167"/>
                </a:lnTo>
                <a:lnTo>
                  <a:pt x="361065" y="196139"/>
                </a:lnTo>
                <a:lnTo>
                  <a:pt x="363129" y="202025"/>
                </a:lnTo>
                <a:lnTo>
                  <a:pt x="364506" y="204996"/>
                </a:lnTo>
                <a:lnTo>
                  <a:pt x="365424" y="206025"/>
                </a:lnTo>
                <a:lnTo>
                  <a:pt x="366036" y="205758"/>
                </a:lnTo>
                <a:lnTo>
                  <a:pt x="366715" y="200382"/>
                </a:lnTo>
                <a:lnTo>
                  <a:pt x="366897" y="196281"/>
                </a:lnTo>
                <a:lnTo>
                  <a:pt x="367970" y="189737"/>
                </a:lnTo>
                <a:lnTo>
                  <a:pt x="369638" y="181565"/>
                </a:lnTo>
                <a:lnTo>
                  <a:pt x="371703" y="172306"/>
                </a:lnTo>
                <a:lnTo>
                  <a:pt x="373079" y="164229"/>
                </a:lnTo>
                <a:lnTo>
                  <a:pt x="373997" y="156939"/>
                </a:lnTo>
                <a:lnTo>
                  <a:pt x="374608" y="150174"/>
                </a:lnTo>
                <a:lnTo>
                  <a:pt x="375968" y="143759"/>
                </a:lnTo>
                <a:lnTo>
                  <a:pt x="377828" y="137578"/>
                </a:lnTo>
                <a:lnTo>
                  <a:pt x="380020" y="131552"/>
                </a:lnTo>
                <a:lnTo>
                  <a:pt x="384339" y="123724"/>
                </a:lnTo>
                <a:lnTo>
                  <a:pt x="390076" y="114696"/>
                </a:lnTo>
                <a:lnTo>
                  <a:pt x="396757" y="104867"/>
                </a:lnTo>
                <a:lnTo>
                  <a:pt x="411802" y="83786"/>
                </a:lnTo>
                <a:lnTo>
                  <a:pt x="419814" y="72831"/>
                </a:lnTo>
                <a:lnTo>
                  <a:pt x="428966" y="61717"/>
                </a:lnTo>
                <a:lnTo>
                  <a:pt x="438877" y="50498"/>
                </a:lnTo>
                <a:lnTo>
                  <a:pt x="449294" y="39209"/>
                </a:lnTo>
                <a:lnTo>
                  <a:pt x="457192" y="31682"/>
                </a:lnTo>
                <a:lnTo>
                  <a:pt x="463409" y="26665"/>
                </a:lnTo>
                <a:lnTo>
                  <a:pt x="473810" y="20137"/>
                </a:lnTo>
                <a:lnTo>
                  <a:pt x="484783" y="14061"/>
                </a:lnTo>
                <a:lnTo>
                  <a:pt x="493469" y="10725"/>
                </a:lnTo>
                <a:lnTo>
                  <a:pt x="502256" y="8584"/>
                </a:lnTo>
                <a:lnTo>
                  <a:pt x="503930" y="10313"/>
                </a:lnTo>
                <a:lnTo>
                  <a:pt x="508329" y="17315"/>
                </a:lnTo>
                <a:lnTo>
                  <a:pt x="509883" y="23754"/>
                </a:lnTo>
                <a:lnTo>
                  <a:pt x="510919" y="31857"/>
                </a:lnTo>
                <a:lnTo>
                  <a:pt x="511610" y="41069"/>
                </a:lnTo>
                <a:lnTo>
                  <a:pt x="512070" y="52925"/>
                </a:lnTo>
                <a:lnTo>
                  <a:pt x="512809" y="102857"/>
                </a:lnTo>
                <a:lnTo>
                  <a:pt x="512955" y="127642"/>
                </a:lnTo>
                <a:lnTo>
                  <a:pt x="512015" y="133500"/>
                </a:lnTo>
                <a:lnTo>
                  <a:pt x="510436" y="140263"/>
                </a:lnTo>
                <a:lnTo>
                  <a:pt x="508430" y="147630"/>
                </a:lnTo>
                <a:lnTo>
                  <a:pt x="507093" y="153493"/>
                </a:lnTo>
                <a:lnTo>
                  <a:pt x="506202" y="158354"/>
                </a:lnTo>
                <a:lnTo>
                  <a:pt x="505607" y="162548"/>
                </a:lnTo>
                <a:lnTo>
                  <a:pt x="505211" y="167248"/>
                </a:lnTo>
                <a:lnTo>
                  <a:pt x="504948" y="172287"/>
                </a:lnTo>
                <a:lnTo>
                  <a:pt x="504654" y="180108"/>
                </a:lnTo>
                <a:lnTo>
                  <a:pt x="504576" y="180860"/>
                </a:lnTo>
                <a:lnTo>
                  <a:pt x="504524" y="180409"/>
                </a:lnTo>
                <a:lnTo>
                  <a:pt x="509001" y="175224"/>
                </a:lnTo>
                <a:lnTo>
                  <a:pt x="510331" y="171889"/>
                </a:lnTo>
                <a:lnTo>
                  <a:pt x="511218" y="167761"/>
                </a:lnTo>
                <a:lnTo>
                  <a:pt x="511809" y="163104"/>
                </a:lnTo>
                <a:lnTo>
                  <a:pt x="513156" y="159047"/>
                </a:lnTo>
                <a:lnTo>
                  <a:pt x="517192" y="151999"/>
                </a:lnTo>
                <a:lnTo>
                  <a:pt x="519602" y="147833"/>
                </a:lnTo>
                <a:lnTo>
                  <a:pt x="524820" y="138125"/>
                </a:lnTo>
                <a:lnTo>
                  <a:pt x="546152" y="95990"/>
                </a:lnTo>
                <a:lnTo>
                  <a:pt x="554149" y="84776"/>
                </a:lnTo>
                <a:lnTo>
                  <a:pt x="564242" y="72538"/>
                </a:lnTo>
                <a:lnTo>
                  <a:pt x="591042" y="42720"/>
                </a:lnTo>
                <a:lnTo>
                  <a:pt x="601021" y="32035"/>
                </a:lnTo>
                <a:lnTo>
                  <a:pt x="608630" y="24112"/>
                </a:lnTo>
                <a:lnTo>
                  <a:pt x="617728" y="17415"/>
                </a:lnTo>
                <a:lnTo>
                  <a:pt x="627168" y="11264"/>
                </a:lnTo>
                <a:lnTo>
                  <a:pt x="634540" y="5355"/>
                </a:lnTo>
                <a:lnTo>
                  <a:pt x="640990" y="2094"/>
                </a:lnTo>
                <a:lnTo>
                  <a:pt x="649977" y="258"/>
                </a:lnTo>
                <a:lnTo>
                  <a:pt x="652893" y="0"/>
                </a:lnTo>
                <a:lnTo>
                  <a:pt x="655789" y="781"/>
                </a:lnTo>
                <a:lnTo>
                  <a:pt x="665368" y="6430"/>
                </a:lnTo>
                <a:lnTo>
                  <a:pt x="674695" y="11461"/>
                </a:lnTo>
                <a:lnTo>
                  <a:pt x="682650" y="16873"/>
                </a:lnTo>
                <a:lnTo>
                  <a:pt x="686104" y="19649"/>
                </a:lnTo>
                <a:lnTo>
                  <a:pt x="688407" y="23405"/>
                </a:lnTo>
                <a:lnTo>
                  <a:pt x="689943" y="27814"/>
                </a:lnTo>
                <a:lnTo>
                  <a:pt x="690966" y="32658"/>
                </a:lnTo>
                <a:lnTo>
                  <a:pt x="691649" y="37793"/>
                </a:lnTo>
                <a:lnTo>
                  <a:pt x="692104" y="43121"/>
                </a:lnTo>
                <a:lnTo>
                  <a:pt x="692407" y="48578"/>
                </a:lnTo>
                <a:lnTo>
                  <a:pt x="692745" y="62261"/>
                </a:lnTo>
                <a:lnTo>
                  <a:pt x="692835" y="69911"/>
                </a:lnTo>
                <a:lnTo>
                  <a:pt x="691942" y="79773"/>
                </a:lnTo>
                <a:lnTo>
                  <a:pt x="690394" y="91110"/>
                </a:lnTo>
                <a:lnTo>
                  <a:pt x="688410" y="103431"/>
                </a:lnTo>
                <a:lnTo>
                  <a:pt x="687087" y="113549"/>
                </a:lnTo>
                <a:lnTo>
                  <a:pt x="686205" y="122200"/>
                </a:lnTo>
                <a:lnTo>
                  <a:pt x="685617" y="129872"/>
                </a:lnTo>
                <a:lnTo>
                  <a:pt x="684273" y="140702"/>
                </a:lnTo>
                <a:lnTo>
                  <a:pt x="680239" y="167975"/>
                </a:lnTo>
                <a:lnTo>
                  <a:pt x="679735" y="178487"/>
                </a:lnTo>
                <a:lnTo>
                  <a:pt x="680352" y="186447"/>
                </a:lnTo>
                <a:lnTo>
                  <a:pt x="681714" y="192706"/>
                </a:lnTo>
                <a:lnTo>
                  <a:pt x="682623" y="198784"/>
                </a:lnTo>
                <a:lnTo>
                  <a:pt x="683230" y="204741"/>
                </a:lnTo>
                <a:lnTo>
                  <a:pt x="683634" y="210617"/>
                </a:lnTo>
                <a:lnTo>
                  <a:pt x="685807" y="215487"/>
                </a:lnTo>
                <a:lnTo>
                  <a:pt x="689163" y="219686"/>
                </a:lnTo>
                <a:lnTo>
                  <a:pt x="697017" y="226892"/>
                </a:lnTo>
                <a:lnTo>
                  <a:pt x="703683" y="233270"/>
                </a:lnTo>
                <a:lnTo>
                  <a:pt x="707747" y="235351"/>
                </a:lnTo>
                <a:lnTo>
                  <a:pt x="717342" y="237664"/>
                </a:lnTo>
                <a:lnTo>
                  <a:pt x="728903" y="238967"/>
                </a:lnTo>
                <a:lnTo>
                  <a:pt x="755983" y="232562"/>
                </a:lnTo>
                <a:lnTo>
                  <a:pt x="775610" y="227535"/>
                </a:lnTo>
                <a:lnTo>
                  <a:pt x="786178" y="223908"/>
                </a:lnTo>
                <a:lnTo>
                  <a:pt x="797034" y="219585"/>
                </a:lnTo>
                <a:lnTo>
                  <a:pt x="808080" y="214798"/>
                </a:lnTo>
                <a:lnTo>
                  <a:pt x="821160" y="209702"/>
                </a:lnTo>
                <a:lnTo>
                  <a:pt x="850933" y="198959"/>
                </a:lnTo>
                <a:lnTo>
                  <a:pt x="870515" y="192915"/>
                </a:lnTo>
                <a:lnTo>
                  <a:pt x="890181" y="1795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2"/>
          <p:cNvSpPr/>
          <p:nvPr/>
        </p:nvSpPr>
        <p:spPr>
          <a:xfrm>
            <a:off x="2841546" y="3146107"/>
            <a:ext cx="88332" cy="462916"/>
          </a:xfrm>
          <a:custGeom>
            <a:avLst/>
            <a:gdLst/>
            <a:ahLst/>
            <a:cxnLst/>
            <a:rect l="0" t="0" r="0" b="0"/>
            <a:pathLst>
              <a:path w="88332" h="462916">
                <a:moveTo>
                  <a:pt x="7381" y="0"/>
                </a:moveTo>
                <a:lnTo>
                  <a:pt x="2830" y="9102"/>
                </a:lnTo>
                <a:lnTo>
                  <a:pt x="596" y="18650"/>
                </a:lnTo>
                <a:lnTo>
                  <a:pt x="0" y="23864"/>
                </a:lnTo>
                <a:lnTo>
                  <a:pt x="1508" y="32102"/>
                </a:lnTo>
                <a:lnTo>
                  <a:pt x="4418" y="42356"/>
                </a:lnTo>
                <a:lnTo>
                  <a:pt x="70032" y="239389"/>
                </a:lnTo>
                <a:lnTo>
                  <a:pt x="72961" y="251032"/>
                </a:lnTo>
                <a:lnTo>
                  <a:pt x="75866" y="264510"/>
                </a:lnTo>
                <a:lnTo>
                  <a:pt x="78755" y="279210"/>
                </a:lnTo>
                <a:lnTo>
                  <a:pt x="81634" y="301393"/>
                </a:lnTo>
                <a:lnTo>
                  <a:pt x="87372" y="359060"/>
                </a:lnTo>
                <a:lnTo>
                  <a:pt x="88331" y="384153"/>
                </a:lnTo>
                <a:lnTo>
                  <a:pt x="88018" y="405645"/>
                </a:lnTo>
                <a:lnTo>
                  <a:pt x="84533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3"/>
          <p:cNvSpPr/>
          <p:nvPr/>
        </p:nvSpPr>
        <p:spPr>
          <a:xfrm>
            <a:off x="2823209" y="3171982"/>
            <a:ext cx="290711" cy="204218"/>
          </a:xfrm>
          <a:custGeom>
            <a:avLst/>
            <a:gdLst/>
            <a:ahLst/>
            <a:cxnLst/>
            <a:rect l="0" t="0" r="0" b="0"/>
            <a:pathLst>
              <a:path w="290711" h="204218">
                <a:moveTo>
                  <a:pt x="0" y="51278"/>
                </a:moveTo>
                <a:lnTo>
                  <a:pt x="13653" y="46727"/>
                </a:lnTo>
                <a:lnTo>
                  <a:pt x="19580" y="44434"/>
                </a:lnTo>
                <a:lnTo>
                  <a:pt x="25436" y="41952"/>
                </a:lnTo>
                <a:lnTo>
                  <a:pt x="31245" y="39346"/>
                </a:lnTo>
                <a:lnTo>
                  <a:pt x="62175" y="26576"/>
                </a:lnTo>
                <a:lnTo>
                  <a:pt x="82879" y="18709"/>
                </a:lnTo>
                <a:lnTo>
                  <a:pt x="92400" y="15278"/>
                </a:lnTo>
                <a:lnTo>
                  <a:pt x="100653" y="12038"/>
                </a:lnTo>
                <a:lnTo>
                  <a:pt x="108059" y="8925"/>
                </a:lnTo>
                <a:lnTo>
                  <a:pt x="114902" y="5898"/>
                </a:lnTo>
                <a:lnTo>
                  <a:pt x="123274" y="3879"/>
                </a:lnTo>
                <a:lnTo>
                  <a:pt x="132666" y="2534"/>
                </a:lnTo>
                <a:lnTo>
                  <a:pt x="142736" y="1637"/>
                </a:lnTo>
                <a:lnTo>
                  <a:pt x="152308" y="1039"/>
                </a:lnTo>
                <a:lnTo>
                  <a:pt x="170563" y="374"/>
                </a:lnTo>
                <a:lnTo>
                  <a:pt x="192354" y="0"/>
                </a:lnTo>
                <a:lnTo>
                  <a:pt x="198721" y="900"/>
                </a:lnTo>
                <a:lnTo>
                  <a:pt x="204871" y="2453"/>
                </a:lnTo>
                <a:lnTo>
                  <a:pt x="210876" y="4440"/>
                </a:lnTo>
                <a:lnTo>
                  <a:pt x="216784" y="6718"/>
                </a:lnTo>
                <a:lnTo>
                  <a:pt x="222628" y="9188"/>
                </a:lnTo>
                <a:lnTo>
                  <a:pt x="234201" y="14474"/>
                </a:lnTo>
                <a:lnTo>
                  <a:pt x="245695" y="19998"/>
                </a:lnTo>
                <a:lnTo>
                  <a:pt x="252379" y="23757"/>
                </a:lnTo>
                <a:lnTo>
                  <a:pt x="259693" y="28168"/>
                </a:lnTo>
                <a:lnTo>
                  <a:pt x="267426" y="33014"/>
                </a:lnTo>
                <a:lnTo>
                  <a:pt x="273534" y="38149"/>
                </a:lnTo>
                <a:lnTo>
                  <a:pt x="278559" y="43478"/>
                </a:lnTo>
                <a:lnTo>
                  <a:pt x="282861" y="48935"/>
                </a:lnTo>
                <a:lnTo>
                  <a:pt x="285729" y="53526"/>
                </a:lnTo>
                <a:lnTo>
                  <a:pt x="287641" y="57539"/>
                </a:lnTo>
                <a:lnTo>
                  <a:pt x="288916" y="61167"/>
                </a:lnTo>
                <a:lnTo>
                  <a:pt x="289766" y="65490"/>
                </a:lnTo>
                <a:lnTo>
                  <a:pt x="290332" y="70278"/>
                </a:lnTo>
                <a:lnTo>
                  <a:pt x="290710" y="75374"/>
                </a:lnTo>
                <a:lnTo>
                  <a:pt x="290009" y="80677"/>
                </a:lnTo>
                <a:lnTo>
                  <a:pt x="288590" y="86117"/>
                </a:lnTo>
                <a:lnTo>
                  <a:pt x="286691" y="91649"/>
                </a:lnTo>
                <a:lnTo>
                  <a:pt x="282568" y="98195"/>
                </a:lnTo>
                <a:lnTo>
                  <a:pt x="276961" y="105416"/>
                </a:lnTo>
                <a:lnTo>
                  <a:pt x="270366" y="113087"/>
                </a:lnTo>
                <a:lnTo>
                  <a:pt x="262159" y="121059"/>
                </a:lnTo>
                <a:lnTo>
                  <a:pt x="252878" y="129231"/>
                </a:lnTo>
                <a:lnTo>
                  <a:pt x="242880" y="137536"/>
                </a:lnTo>
                <a:lnTo>
                  <a:pt x="221612" y="154385"/>
                </a:lnTo>
                <a:lnTo>
                  <a:pt x="210606" y="162878"/>
                </a:lnTo>
                <a:lnTo>
                  <a:pt x="200412" y="169493"/>
                </a:lnTo>
                <a:lnTo>
                  <a:pt x="190758" y="174855"/>
                </a:lnTo>
                <a:lnTo>
                  <a:pt x="159283" y="190305"/>
                </a:lnTo>
                <a:lnTo>
                  <a:pt x="152862" y="192540"/>
                </a:lnTo>
                <a:lnTo>
                  <a:pt x="146676" y="194030"/>
                </a:lnTo>
                <a:lnTo>
                  <a:pt x="140646" y="195024"/>
                </a:lnTo>
                <a:lnTo>
                  <a:pt x="134722" y="196638"/>
                </a:lnTo>
                <a:lnTo>
                  <a:pt x="128867" y="198667"/>
                </a:lnTo>
                <a:lnTo>
                  <a:pt x="123059" y="200972"/>
                </a:lnTo>
                <a:lnTo>
                  <a:pt x="115377" y="202509"/>
                </a:lnTo>
                <a:lnTo>
                  <a:pt x="106446" y="203534"/>
                </a:lnTo>
                <a:lnTo>
                  <a:pt x="96681" y="204217"/>
                </a:lnTo>
                <a:lnTo>
                  <a:pt x="88267" y="203719"/>
                </a:lnTo>
                <a:lnTo>
                  <a:pt x="80752" y="202436"/>
                </a:lnTo>
                <a:lnTo>
                  <a:pt x="60008" y="1970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4"/>
          <p:cNvSpPr/>
          <p:nvPr/>
        </p:nvSpPr>
        <p:spPr>
          <a:xfrm>
            <a:off x="3183254" y="3043237"/>
            <a:ext cx="462917" cy="334276"/>
          </a:xfrm>
          <a:custGeom>
            <a:avLst/>
            <a:gdLst/>
            <a:ahLst/>
            <a:cxnLst/>
            <a:rect l="0" t="0" r="0" b="0"/>
            <a:pathLst>
              <a:path w="462917" h="334276">
                <a:moveTo>
                  <a:pt x="0" y="0"/>
                </a:moveTo>
                <a:lnTo>
                  <a:pt x="4551" y="13652"/>
                </a:lnTo>
                <a:lnTo>
                  <a:pt x="9326" y="22895"/>
                </a:lnTo>
                <a:lnTo>
                  <a:pt x="11932" y="26694"/>
                </a:lnTo>
                <a:lnTo>
                  <a:pt x="13670" y="32083"/>
                </a:lnTo>
                <a:lnTo>
                  <a:pt x="14828" y="38534"/>
                </a:lnTo>
                <a:lnTo>
                  <a:pt x="15601" y="45692"/>
                </a:lnTo>
                <a:lnTo>
                  <a:pt x="16116" y="52369"/>
                </a:lnTo>
                <a:lnTo>
                  <a:pt x="16459" y="58725"/>
                </a:lnTo>
                <a:lnTo>
                  <a:pt x="16688" y="64868"/>
                </a:lnTo>
                <a:lnTo>
                  <a:pt x="17010" y="87165"/>
                </a:lnTo>
                <a:lnTo>
                  <a:pt x="17145" y="188606"/>
                </a:lnTo>
                <a:lnTo>
                  <a:pt x="19050" y="201937"/>
                </a:lnTo>
                <a:lnTo>
                  <a:pt x="22225" y="218445"/>
                </a:lnTo>
                <a:lnTo>
                  <a:pt x="26247" y="237070"/>
                </a:lnTo>
                <a:lnTo>
                  <a:pt x="29881" y="251392"/>
                </a:lnTo>
                <a:lnTo>
                  <a:pt x="33256" y="262844"/>
                </a:lnTo>
                <a:lnTo>
                  <a:pt x="36458" y="272385"/>
                </a:lnTo>
                <a:lnTo>
                  <a:pt x="40498" y="281602"/>
                </a:lnTo>
                <a:lnTo>
                  <a:pt x="45096" y="290605"/>
                </a:lnTo>
                <a:lnTo>
                  <a:pt x="50067" y="299464"/>
                </a:lnTo>
                <a:lnTo>
                  <a:pt x="55286" y="306323"/>
                </a:lnTo>
                <a:lnTo>
                  <a:pt x="66164" y="316483"/>
                </a:lnTo>
                <a:lnTo>
                  <a:pt x="74809" y="324174"/>
                </a:lnTo>
                <a:lnTo>
                  <a:pt x="78448" y="327559"/>
                </a:lnTo>
                <a:lnTo>
                  <a:pt x="81826" y="329815"/>
                </a:lnTo>
                <a:lnTo>
                  <a:pt x="88120" y="332322"/>
                </a:lnTo>
                <a:lnTo>
                  <a:pt x="97019" y="333734"/>
                </a:lnTo>
                <a:lnTo>
                  <a:pt x="111425" y="334249"/>
                </a:lnTo>
                <a:lnTo>
                  <a:pt x="114288" y="334275"/>
                </a:lnTo>
                <a:lnTo>
                  <a:pt x="117150" y="333340"/>
                </a:lnTo>
                <a:lnTo>
                  <a:pt x="122870" y="329761"/>
                </a:lnTo>
                <a:lnTo>
                  <a:pt x="127633" y="322711"/>
                </a:lnTo>
                <a:lnTo>
                  <a:pt x="133667" y="312296"/>
                </a:lnTo>
                <a:lnTo>
                  <a:pt x="140546" y="299637"/>
                </a:lnTo>
                <a:lnTo>
                  <a:pt x="147038" y="286436"/>
                </a:lnTo>
                <a:lnTo>
                  <a:pt x="153270" y="272872"/>
                </a:lnTo>
                <a:lnTo>
                  <a:pt x="165275" y="245101"/>
                </a:lnTo>
                <a:lnTo>
                  <a:pt x="176961" y="216884"/>
                </a:lnTo>
                <a:lnTo>
                  <a:pt x="180839" y="203644"/>
                </a:lnTo>
                <a:lnTo>
                  <a:pt x="183424" y="191008"/>
                </a:lnTo>
                <a:lnTo>
                  <a:pt x="185148" y="178774"/>
                </a:lnTo>
                <a:lnTo>
                  <a:pt x="188202" y="164902"/>
                </a:lnTo>
                <a:lnTo>
                  <a:pt x="192143" y="149940"/>
                </a:lnTo>
                <a:lnTo>
                  <a:pt x="196676" y="134250"/>
                </a:lnTo>
                <a:lnTo>
                  <a:pt x="199698" y="124743"/>
                </a:lnTo>
                <a:lnTo>
                  <a:pt x="203055" y="116719"/>
                </a:lnTo>
                <a:lnTo>
                  <a:pt x="203950" y="115912"/>
                </a:lnTo>
                <a:lnTo>
                  <a:pt x="204547" y="116328"/>
                </a:lnTo>
                <a:lnTo>
                  <a:pt x="204945" y="117557"/>
                </a:lnTo>
                <a:lnTo>
                  <a:pt x="205387" y="124003"/>
                </a:lnTo>
                <a:lnTo>
                  <a:pt x="205584" y="133217"/>
                </a:lnTo>
                <a:lnTo>
                  <a:pt x="205670" y="143663"/>
                </a:lnTo>
                <a:lnTo>
                  <a:pt x="206646" y="149115"/>
                </a:lnTo>
                <a:lnTo>
                  <a:pt x="208250" y="154655"/>
                </a:lnTo>
                <a:lnTo>
                  <a:pt x="210271" y="160254"/>
                </a:lnTo>
                <a:lnTo>
                  <a:pt x="212571" y="169701"/>
                </a:lnTo>
                <a:lnTo>
                  <a:pt x="215056" y="181714"/>
                </a:lnTo>
                <a:lnTo>
                  <a:pt x="217666" y="195437"/>
                </a:lnTo>
                <a:lnTo>
                  <a:pt x="220359" y="205539"/>
                </a:lnTo>
                <a:lnTo>
                  <a:pt x="223106" y="213227"/>
                </a:lnTo>
                <a:lnTo>
                  <a:pt x="225890" y="219303"/>
                </a:lnTo>
                <a:lnTo>
                  <a:pt x="231523" y="228596"/>
                </a:lnTo>
                <a:lnTo>
                  <a:pt x="237202" y="235900"/>
                </a:lnTo>
                <a:lnTo>
                  <a:pt x="245754" y="245368"/>
                </a:lnTo>
                <a:lnTo>
                  <a:pt x="251465" y="251293"/>
                </a:lnTo>
                <a:lnTo>
                  <a:pt x="264585" y="259983"/>
                </a:lnTo>
                <a:lnTo>
                  <a:pt x="272534" y="263185"/>
                </a:lnTo>
                <a:lnTo>
                  <a:pt x="282363" y="264988"/>
                </a:lnTo>
                <a:lnTo>
                  <a:pt x="285398" y="265242"/>
                </a:lnTo>
                <a:lnTo>
                  <a:pt x="288373" y="264458"/>
                </a:lnTo>
                <a:lnTo>
                  <a:pt x="294219" y="261047"/>
                </a:lnTo>
                <a:lnTo>
                  <a:pt x="296158" y="258804"/>
                </a:lnTo>
                <a:lnTo>
                  <a:pt x="297452" y="256356"/>
                </a:lnTo>
                <a:lnTo>
                  <a:pt x="298314" y="253771"/>
                </a:lnTo>
                <a:lnTo>
                  <a:pt x="301812" y="248360"/>
                </a:lnTo>
                <a:lnTo>
                  <a:pt x="309136" y="239958"/>
                </a:lnTo>
                <a:lnTo>
                  <a:pt x="311818" y="237125"/>
                </a:lnTo>
                <a:lnTo>
                  <a:pt x="313607" y="233331"/>
                </a:lnTo>
                <a:lnTo>
                  <a:pt x="315594" y="224035"/>
                </a:lnTo>
                <a:lnTo>
                  <a:pt x="318028" y="214127"/>
                </a:lnTo>
                <a:lnTo>
                  <a:pt x="325813" y="185338"/>
                </a:lnTo>
                <a:lnTo>
                  <a:pt x="328652" y="173088"/>
                </a:lnTo>
                <a:lnTo>
                  <a:pt x="330544" y="163017"/>
                </a:lnTo>
                <a:lnTo>
                  <a:pt x="331805" y="154398"/>
                </a:lnTo>
                <a:lnTo>
                  <a:pt x="334551" y="143890"/>
                </a:lnTo>
                <a:lnTo>
                  <a:pt x="338287" y="132121"/>
                </a:lnTo>
                <a:lnTo>
                  <a:pt x="342682" y="119514"/>
                </a:lnTo>
                <a:lnTo>
                  <a:pt x="345612" y="112061"/>
                </a:lnTo>
                <a:lnTo>
                  <a:pt x="347566" y="108045"/>
                </a:lnTo>
                <a:lnTo>
                  <a:pt x="348868" y="106320"/>
                </a:lnTo>
                <a:lnTo>
                  <a:pt x="349736" y="107075"/>
                </a:lnTo>
                <a:lnTo>
                  <a:pt x="351911" y="118192"/>
                </a:lnTo>
                <a:lnTo>
                  <a:pt x="353670" y="124514"/>
                </a:lnTo>
                <a:lnTo>
                  <a:pt x="355795" y="131587"/>
                </a:lnTo>
                <a:lnTo>
                  <a:pt x="360696" y="149606"/>
                </a:lnTo>
                <a:lnTo>
                  <a:pt x="363337" y="159745"/>
                </a:lnTo>
                <a:lnTo>
                  <a:pt x="366050" y="168409"/>
                </a:lnTo>
                <a:lnTo>
                  <a:pt x="368811" y="176090"/>
                </a:lnTo>
                <a:lnTo>
                  <a:pt x="371604" y="183116"/>
                </a:lnTo>
                <a:lnTo>
                  <a:pt x="377248" y="198543"/>
                </a:lnTo>
                <a:lnTo>
                  <a:pt x="380086" y="206657"/>
                </a:lnTo>
                <a:lnTo>
                  <a:pt x="382931" y="213019"/>
                </a:lnTo>
                <a:lnTo>
                  <a:pt x="388632" y="222627"/>
                </a:lnTo>
                <a:lnTo>
                  <a:pt x="394341" y="230073"/>
                </a:lnTo>
                <a:lnTo>
                  <a:pt x="402910" y="239620"/>
                </a:lnTo>
                <a:lnTo>
                  <a:pt x="409576" y="246515"/>
                </a:lnTo>
                <a:lnTo>
                  <a:pt x="418889" y="255930"/>
                </a:lnTo>
                <a:lnTo>
                  <a:pt x="426838" y="261384"/>
                </a:lnTo>
                <a:lnTo>
                  <a:pt x="433546" y="263808"/>
                </a:lnTo>
                <a:lnTo>
                  <a:pt x="439702" y="264885"/>
                </a:lnTo>
                <a:lnTo>
                  <a:pt x="448154" y="262825"/>
                </a:lnTo>
                <a:lnTo>
                  <a:pt x="462916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5"/>
          <p:cNvSpPr/>
          <p:nvPr/>
        </p:nvSpPr>
        <p:spPr>
          <a:xfrm>
            <a:off x="3714750" y="3086100"/>
            <a:ext cx="158083" cy="227489"/>
          </a:xfrm>
          <a:custGeom>
            <a:avLst/>
            <a:gdLst/>
            <a:ahLst/>
            <a:cxnLst/>
            <a:rect l="0" t="0" r="0" b="0"/>
            <a:pathLst>
              <a:path w="158083" h="227489">
                <a:moveTo>
                  <a:pt x="111442" y="0"/>
                </a:moveTo>
                <a:lnTo>
                  <a:pt x="102341" y="0"/>
                </a:lnTo>
                <a:lnTo>
                  <a:pt x="98707" y="952"/>
                </a:lnTo>
                <a:lnTo>
                  <a:pt x="95332" y="2539"/>
                </a:lnTo>
                <a:lnTo>
                  <a:pt x="92129" y="4551"/>
                </a:lnTo>
                <a:lnTo>
                  <a:pt x="88089" y="7796"/>
                </a:lnTo>
                <a:lnTo>
                  <a:pt x="83491" y="11865"/>
                </a:lnTo>
                <a:lnTo>
                  <a:pt x="78521" y="16482"/>
                </a:lnTo>
                <a:lnTo>
                  <a:pt x="57758" y="34313"/>
                </a:lnTo>
                <a:lnTo>
                  <a:pt x="44220" y="45735"/>
                </a:lnTo>
                <a:lnTo>
                  <a:pt x="35195" y="54302"/>
                </a:lnTo>
                <a:lnTo>
                  <a:pt x="29178" y="60966"/>
                </a:lnTo>
                <a:lnTo>
                  <a:pt x="25167" y="66362"/>
                </a:lnTo>
                <a:lnTo>
                  <a:pt x="22493" y="71863"/>
                </a:lnTo>
                <a:lnTo>
                  <a:pt x="20710" y="77436"/>
                </a:lnTo>
                <a:lnTo>
                  <a:pt x="19522" y="83057"/>
                </a:lnTo>
                <a:lnTo>
                  <a:pt x="19682" y="86804"/>
                </a:lnTo>
                <a:lnTo>
                  <a:pt x="20741" y="89301"/>
                </a:lnTo>
                <a:lnTo>
                  <a:pt x="22400" y="90966"/>
                </a:lnTo>
                <a:lnTo>
                  <a:pt x="24458" y="92077"/>
                </a:lnTo>
                <a:lnTo>
                  <a:pt x="29285" y="93310"/>
                </a:lnTo>
                <a:lnTo>
                  <a:pt x="31906" y="94592"/>
                </a:lnTo>
                <a:lnTo>
                  <a:pt x="34606" y="96399"/>
                </a:lnTo>
                <a:lnTo>
                  <a:pt x="37358" y="98555"/>
                </a:lnTo>
                <a:lnTo>
                  <a:pt x="41097" y="99994"/>
                </a:lnTo>
                <a:lnTo>
                  <a:pt x="45495" y="100952"/>
                </a:lnTo>
                <a:lnTo>
                  <a:pt x="50333" y="101591"/>
                </a:lnTo>
                <a:lnTo>
                  <a:pt x="57368" y="102970"/>
                </a:lnTo>
                <a:lnTo>
                  <a:pt x="75344" y="107042"/>
                </a:lnTo>
                <a:lnTo>
                  <a:pt x="83566" y="109461"/>
                </a:lnTo>
                <a:lnTo>
                  <a:pt x="90954" y="112027"/>
                </a:lnTo>
                <a:lnTo>
                  <a:pt x="97783" y="114689"/>
                </a:lnTo>
                <a:lnTo>
                  <a:pt x="104241" y="117417"/>
                </a:lnTo>
                <a:lnTo>
                  <a:pt x="116497" y="122988"/>
                </a:lnTo>
                <a:lnTo>
                  <a:pt x="121479" y="125807"/>
                </a:lnTo>
                <a:lnTo>
                  <a:pt x="125754" y="128638"/>
                </a:lnTo>
                <a:lnTo>
                  <a:pt x="129556" y="131479"/>
                </a:lnTo>
                <a:lnTo>
                  <a:pt x="133043" y="134325"/>
                </a:lnTo>
                <a:lnTo>
                  <a:pt x="136320" y="137175"/>
                </a:lnTo>
                <a:lnTo>
                  <a:pt x="139457" y="140027"/>
                </a:lnTo>
                <a:lnTo>
                  <a:pt x="142502" y="143834"/>
                </a:lnTo>
                <a:lnTo>
                  <a:pt x="145483" y="148277"/>
                </a:lnTo>
                <a:lnTo>
                  <a:pt x="148423" y="153143"/>
                </a:lnTo>
                <a:lnTo>
                  <a:pt x="151336" y="158293"/>
                </a:lnTo>
                <a:lnTo>
                  <a:pt x="157113" y="169095"/>
                </a:lnTo>
                <a:lnTo>
                  <a:pt x="158082" y="173690"/>
                </a:lnTo>
                <a:lnTo>
                  <a:pt x="157775" y="177705"/>
                </a:lnTo>
                <a:lnTo>
                  <a:pt x="155847" y="184708"/>
                </a:lnTo>
                <a:lnTo>
                  <a:pt x="154990" y="190994"/>
                </a:lnTo>
                <a:lnTo>
                  <a:pt x="153809" y="194004"/>
                </a:lnTo>
                <a:lnTo>
                  <a:pt x="149957" y="199889"/>
                </a:lnTo>
                <a:lnTo>
                  <a:pt x="146643" y="202792"/>
                </a:lnTo>
                <a:lnTo>
                  <a:pt x="142530" y="205679"/>
                </a:lnTo>
                <a:lnTo>
                  <a:pt x="137882" y="208557"/>
                </a:lnTo>
                <a:lnTo>
                  <a:pt x="133831" y="211428"/>
                </a:lnTo>
                <a:lnTo>
                  <a:pt x="130178" y="214294"/>
                </a:lnTo>
                <a:lnTo>
                  <a:pt x="126790" y="217158"/>
                </a:lnTo>
                <a:lnTo>
                  <a:pt x="122627" y="219067"/>
                </a:lnTo>
                <a:lnTo>
                  <a:pt x="117946" y="220339"/>
                </a:lnTo>
                <a:lnTo>
                  <a:pt x="112921" y="221188"/>
                </a:lnTo>
                <a:lnTo>
                  <a:pt x="106712" y="222706"/>
                </a:lnTo>
                <a:lnTo>
                  <a:pt x="99717" y="224671"/>
                </a:lnTo>
                <a:lnTo>
                  <a:pt x="92195" y="226933"/>
                </a:lnTo>
                <a:lnTo>
                  <a:pt x="83370" y="227488"/>
                </a:lnTo>
                <a:lnTo>
                  <a:pt x="73678" y="226906"/>
                </a:lnTo>
                <a:lnTo>
                  <a:pt x="63406" y="225566"/>
                </a:lnTo>
                <a:lnTo>
                  <a:pt x="53700" y="224672"/>
                </a:lnTo>
                <a:lnTo>
                  <a:pt x="44372" y="224076"/>
                </a:lnTo>
                <a:lnTo>
                  <a:pt x="35297" y="223679"/>
                </a:lnTo>
                <a:lnTo>
                  <a:pt x="28293" y="222462"/>
                </a:lnTo>
                <a:lnTo>
                  <a:pt x="22672" y="220698"/>
                </a:lnTo>
                <a:lnTo>
                  <a:pt x="17972" y="218569"/>
                </a:lnTo>
                <a:lnTo>
                  <a:pt x="13886" y="217150"/>
                </a:lnTo>
                <a:lnTo>
                  <a:pt x="10210" y="21620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6"/>
          <p:cNvSpPr/>
          <p:nvPr/>
        </p:nvSpPr>
        <p:spPr>
          <a:xfrm>
            <a:off x="2926079" y="3644007"/>
            <a:ext cx="377192" cy="234752"/>
          </a:xfrm>
          <a:custGeom>
            <a:avLst/>
            <a:gdLst/>
            <a:ahLst/>
            <a:cxnLst/>
            <a:rect l="0" t="0" r="0" b="0"/>
            <a:pathLst>
              <a:path w="377192" h="234752">
                <a:moveTo>
                  <a:pt x="0" y="25022"/>
                </a:moveTo>
                <a:lnTo>
                  <a:pt x="4552" y="43226"/>
                </a:lnTo>
                <a:lnTo>
                  <a:pt x="5892" y="50493"/>
                </a:lnTo>
                <a:lnTo>
                  <a:pt x="6786" y="57243"/>
                </a:lnTo>
                <a:lnTo>
                  <a:pt x="7381" y="63648"/>
                </a:lnTo>
                <a:lnTo>
                  <a:pt x="8731" y="73633"/>
                </a:lnTo>
                <a:lnTo>
                  <a:pt x="12771" y="99967"/>
                </a:lnTo>
                <a:lnTo>
                  <a:pt x="14229" y="112133"/>
                </a:lnTo>
                <a:lnTo>
                  <a:pt x="15201" y="123101"/>
                </a:lnTo>
                <a:lnTo>
                  <a:pt x="15849" y="133271"/>
                </a:lnTo>
                <a:lnTo>
                  <a:pt x="16569" y="159811"/>
                </a:lnTo>
                <a:lnTo>
                  <a:pt x="17032" y="218864"/>
                </a:lnTo>
                <a:lnTo>
                  <a:pt x="18022" y="227593"/>
                </a:lnTo>
                <a:lnTo>
                  <a:pt x="19635" y="232459"/>
                </a:lnTo>
                <a:lnTo>
                  <a:pt x="21662" y="234751"/>
                </a:lnTo>
                <a:lnTo>
                  <a:pt x="22062" y="234374"/>
                </a:lnTo>
                <a:lnTo>
                  <a:pt x="19966" y="228875"/>
                </a:lnTo>
                <a:lnTo>
                  <a:pt x="19026" y="224742"/>
                </a:lnTo>
                <a:lnTo>
                  <a:pt x="18399" y="220081"/>
                </a:lnTo>
                <a:lnTo>
                  <a:pt x="17981" y="215069"/>
                </a:lnTo>
                <a:lnTo>
                  <a:pt x="17702" y="209823"/>
                </a:lnTo>
                <a:lnTo>
                  <a:pt x="17393" y="198913"/>
                </a:lnTo>
                <a:lnTo>
                  <a:pt x="17219" y="177511"/>
                </a:lnTo>
                <a:lnTo>
                  <a:pt x="18147" y="166687"/>
                </a:lnTo>
                <a:lnTo>
                  <a:pt x="19718" y="153755"/>
                </a:lnTo>
                <a:lnTo>
                  <a:pt x="21718" y="139419"/>
                </a:lnTo>
                <a:lnTo>
                  <a:pt x="24956" y="127005"/>
                </a:lnTo>
                <a:lnTo>
                  <a:pt x="29020" y="115871"/>
                </a:lnTo>
                <a:lnTo>
                  <a:pt x="33635" y="105590"/>
                </a:lnTo>
                <a:lnTo>
                  <a:pt x="37663" y="95879"/>
                </a:lnTo>
                <a:lnTo>
                  <a:pt x="41301" y="86548"/>
                </a:lnTo>
                <a:lnTo>
                  <a:pt x="44680" y="77470"/>
                </a:lnTo>
                <a:lnTo>
                  <a:pt x="49789" y="68560"/>
                </a:lnTo>
                <a:lnTo>
                  <a:pt x="56053" y="59763"/>
                </a:lnTo>
                <a:lnTo>
                  <a:pt x="63086" y="51040"/>
                </a:lnTo>
                <a:lnTo>
                  <a:pt x="69680" y="43320"/>
                </a:lnTo>
                <a:lnTo>
                  <a:pt x="75981" y="36269"/>
                </a:lnTo>
                <a:lnTo>
                  <a:pt x="82087" y="29662"/>
                </a:lnTo>
                <a:lnTo>
                  <a:pt x="88062" y="24306"/>
                </a:lnTo>
                <a:lnTo>
                  <a:pt x="93951" y="19782"/>
                </a:lnTo>
                <a:lnTo>
                  <a:pt x="104621" y="13168"/>
                </a:lnTo>
                <a:lnTo>
                  <a:pt x="112538" y="10229"/>
                </a:lnTo>
                <a:lnTo>
                  <a:pt x="121772" y="8923"/>
                </a:lnTo>
                <a:lnTo>
                  <a:pt x="132226" y="8342"/>
                </a:lnTo>
                <a:lnTo>
                  <a:pt x="143222" y="8084"/>
                </a:lnTo>
                <a:lnTo>
                  <a:pt x="147869" y="8968"/>
                </a:lnTo>
                <a:lnTo>
                  <a:pt x="155573" y="12489"/>
                </a:lnTo>
                <a:lnTo>
                  <a:pt x="159913" y="16667"/>
                </a:lnTo>
                <a:lnTo>
                  <a:pt x="164711" y="22310"/>
                </a:lnTo>
                <a:lnTo>
                  <a:pt x="169815" y="28929"/>
                </a:lnTo>
                <a:lnTo>
                  <a:pt x="174170" y="35247"/>
                </a:lnTo>
                <a:lnTo>
                  <a:pt x="178026" y="41364"/>
                </a:lnTo>
                <a:lnTo>
                  <a:pt x="181549" y="47347"/>
                </a:lnTo>
                <a:lnTo>
                  <a:pt x="184850" y="54193"/>
                </a:lnTo>
                <a:lnTo>
                  <a:pt x="188004" y="61614"/>
                </a:lnTo>
                <a:lnTo>
                  <a:pt x="191059" y="69420"/>
                </a:lnTo>
                <a:lnTo>
                  <a:pt x="193095" y="77481"/>
                </a:lnTo>
                <a:lnTo>
                  <a:pt x="194453" y="85712"/>
                </a:lnTo>
                <a:lnTo>
                  <a:pt x="195358" y="94057"/>
                </a:lnTo>
                <a:lnTo>
                  <a:pt x="195961" y="102478"/>
                </a:lnTo>
                <a:lnTo>
                  <a:pt x="196363" y="110950"/>
                </a:lnTo>
                <a:lnTo>
                  <a:pt x="196810" y="127982"/>
                </a:lnTo>
                <a:lnTo>
                  <a:pt x="197009" y="145077"/>
                </a:lnTo>
                <a:lnTo>
                  <a:pt x="195157" y="156494"/>
                </a:lnTo>
                <a:lnTo>
                  <a:pt x="192017" y="169820"/>
                </a:lnTo>
                <a:lnTo>
                  <a:pt x="182392" y="204966"/>
                </a:lnTo>
                <a:lnTo>
                  <a:pt x="181602" y="208803"/>
                </a:lnTo>
                <a:lnTo>
                  <a:pt x="180725" y="215605"/>
                </a:lnTo>
                <a:lnTo>
                  <a:pt x="179538" y="216848"/>
                </a:lnTo>
                <a:lnTo>
                  <a:pt x="177795" y="216724"/>
                </a:lnTo>
                <a:lnTo>
                  <a:pt x="175680" y="215688"/>
                </a:lnTo>
                <a:lnTo>
                  <a:pt x="174270" y="214045"/>
                </a:lnTo>
                <a:lnTo>
                  <a:pt x="173330" y="211998"/>
                </a:lnTo>
                <a:lnTo>
                  <a:pt x="172704" y="209680"/>
                </a:lnTo>
                <a:lnTo>
                  <a:pt x="172286" y="205278"/>
                </a:lnTo>
                <a:lnTo>
                  <a:pt x="172007" y="199485"/>
                </a:lnTo>
                <a:lnTo>
                  <a:pt x="171698" y="186382"/>
                </a:lnTo>
                <a:lnTo>
                  <a:pt x="171560" y="174208"/>
                </a:lnTo>
                <a:lnTo>
                  <a:pt x="172476" y="167342"/>
                </a:lnTo>
                <a:lnTo>
                  <a:pt x="174039" y="159907"/>
                </a:lnTo>
                <a:lnTo>
                  <a:pt x="183392" y="122892"/>
                </a:lnTo>
                <a:lnTo>
                  <a:pt x="187031" y="113129"/>
                </a:lnTo>
                <a:lnTo>
                  <a:pt x="191363" y="103763"/>
                </a:lnTo>
                <a:lnTo>
                  <a:pt x="196155" y="94661"/>
                </a:lnTo>
                <a:lnTo>
                  <a:pt x="201255" y="85736"/>
                </a:lnTo>
                <a:lnTo>
                  <a:pt x="206560" y="76928"/>
                </a:lnTo>
                <a:lnTo>
                  <a:pt x="212002" y="68199"/>
                </a:lnTo>
                <a:lnTo>
                  <a:pt x="218487" y="59521"/>
                </a:lnTo>
                <a:lnTo>
                  <a:pt x="225668" y="50879"/>
                </a:lnTo>
                <a:lnTo>
                  <a:pt x="233313" y="42261"/>
                </a:lnTo>
                <a:lnTo>
                  <a:pt x="241267" y="34609"/>
                </a:lnTo>
                <a:lnTo>
                  <a:pt x="249428" y="27604"/>
                </a:lnTo>
                <a:lnTo>
                  <a:pt x="257725" y="21028"/>
                </a:lnTo>
                <a:lnTo>
                  <a:pt x="265162" y="15692"/>
                </a:lnTo>
                <a:lnTo>
                  <a:pt x="272025" y="11183"/>
                </a:lnTo>
                <a:lnTo>
                  <a:pt x="278505" y="7223"/>
                </a:lnTo>
                <a:lnTo>
                  <a:pt x="284730" y="4584"/>
                </a:lnTo>
                <a:lnTo>
                  <a:pt x="290785" y="2824"/>
                </a:lnTo>
                <a:lnTo>
                  <a:pt x="301641" y="869"/>
                </a:lnTo>
                <a:lnTo>
                  <a:pt x="309640" y="0"/>
                </a:lnTo>
                <a:lnTo>
                  <a:pt x="318911" y="2154"/>
                </a:lnTo>
                <a:lnTo>
                  <a:pt x="328428" y="6286"/>
                </a:lnTo>
                <a:lnTo>
                  <a:pt x="335833" y="11298"/>
                </a:lnTo>
                <a:lnTo>
                  <a:pt x="340094" y="14920"/>
                </a:lnTo>
                <a:lnTo>
                  <a:pt x="344839" y="19240"/>
                </a:lnTo>
                <a:lnTo>
                  <a:pt x="349908" y="24025"/>
                </a:lnTo>
                <a:lnTo>
                  <a:pt x="353287" y="29120"/>
                </a:lnTo>
                <a:lnTo>
                  <a:pt x="355540" y="34422"/>
                </a:lnTo>
                <a:lnTo>
                  <a:pt x="357042" y="39861"/>
                </a:lnTo>
                <a:lnTo>
                  <a:pt x="358043" y="45392"/>
                </a:lnTo>
                <a:lnTo>
                  <a:pt x="358711" y="50985"/>
                </a:lnTo>
                <a:lnTo>
                  <a:pt x="359156" y="56618"/>
                </a:lnTo>
                <a:lnTo>
                  <a:pt x="362190" y="80658"/>
                </a:lnTo>
                <a:lnTo>
                  <a:pt x="364333" y="96403"/>
                </a:lnTo>
                <a:lnTo>
                  <a:pt x="365761" y="111662"/>
                </a:lnTo>
                <a:lnTo>
                  <a:pt x="366713" y="126597"/>
                </a:lnTo>
                <a:lnTo>
                  <a:pt x="367348" y="141316"/>
                </a:lnTo>
                <a:lnTo>
                  <a:pt x="368724" y="151129"/>
                </a:lnTo>
                <a:lnTo>
                  <a:pt x="370594" y="157671"/>
                </a:lnTo>
                <a:lnTo>
                  <a:pt x="377191" y="179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7"/>
          <p:cNvSpPr/>
          <p:nvPr/>
        </p:nvSpPr>
        <p:spPr>
          <a:xfrm>
            <a:off x="3394750" y="3626167"/>
            <a:ext cx="131038" cy="195711"/>
          </a:xfrm>
          <a:custGeom>
            <a:avLst/>
            <a:gdLst/>
            <a:ahLst/>
            <a:cxnLst/>
            <a:rect l="0" t="0" r="0" b="0"/>
            <a:pathLst>
              <a:path w="131038" h="195711">
                <a:moveTo>
                  <a:pt x="37107" y="0"/>
                </a:moveTo>
                <a:lnTo>
                  <a:pt x="28005" y="18203"/>
                </a:lnTo>
                <a:lnTo>
                  <a:pt x="24372" y="28328"/>
                </a:lnTo>
                <a:lnTo>
                  <a:pt x="20997" y="39841"/>
                </a:lnTo>
                <a:lnTo>
                  <a:pt x="17794" y="52278"/>
                </a:lnTo>
                <a:lnTo>
                  <a:pt x="14707" y="63427"/>
                </a:lnTo>
                <a:lnTo>
                  <a:pt x="8736" y="83435"/>
                </a:lnTo>
                <a:lnTo>
                  <a:pt x="5811" y="95628"/>
                </a:lnTo>
                <a:lnTo>
                  <a:pt x="2908" y="109472"/>
                </a:lnTo>
                <a:lnTo>
                  <a:pt x="20" y="124416"/>
                </a:lnTo>
                <a:lnTo>
                  <a:pt x="0" y="137237"/>
                </a:lnTo>
                <a:lnTo>
                  <a:pt x="1891" y="148641"/>
                </a:lnTo>
                <a:lnTo>
                  <a:pt x="5057" y="159102"/>
                </a:lnTo>
                <a:lnTo>
                  <a:pt x="8120" y="167028"/>
                </a:lnTo>
                <a:lnTo>
                  <a:pt x="11115" y="173264"/>
                </a:lnTo>
                <a:lnTo>
                  <a:pt x="18214" y="185567"/>
                </a:lnTo>
                <a:lnTo>
                  <a:pt x="20702" y="187529"/>
                </a:lnTo>
                <a:lnTo>
                  <a:pt x="24266" y="189789"/>
                </a:lnTo>
                <a:lnTo>
                  <a:pt x="28546" y="192249"/>
                </a:lnTo>
                <a:lnTo>
                  <a:pt x="32352" y="193888"/>
                </a:lnTo>
                <a:lnTo>
                  <a:pt x="35842" y="194981"/>
                </a:lnTo>
                <a:lnTo>
                  <a:pt x="39121" y="195710"/>
                </a:lnTo>
                <a:lnTo>
                  <a:pt x="43212" y="195243"/>
                </a:lnTo>
                <a:lnTo>
                  <a:pt x="47845" y="193980"/>
                </a:lnTo>
                <a:lnTo>
                  <a:pt x="52838" y="192185"/>
                </a:lnTo>
                <a:lnTo>
                  <a:pt x="57119" y="190036"/>
                </a:lnTo>
                <a:lnTo>
                  <a:pt x="60926" y="187650"/>
                </a:lnTo>
                <a:lnTo>
                  <a:pt x="64416" y="185108"/>
                </a:lnTo>
                <a:lnTo>
                  <a:pt x="67696" y="182460"/>
                </a:lnTo>
                <a:lnTo>
                  <a:pt x="70834" y="179743"/>
                </a:lnTo>
                <a:lnTo>
                  <a:pt x="73880" y="176979"/>
                </a:lnTo>
                <a:lnTo>
                  <a:pt x="82343" y="168827"/>
                </a:lnTo>
                <a:lnTo>
                  <a:pt x="98748" y="152623"/>
                </a:lnTo>
                <a:lnTo>
                  <a:pt x="103919" y="146516"/>
                </a:lnTo>
                <a:lnTo>
                  <a:pt x="117284" y="129571"/>
                </a:lnTo>
                <a:lnTo>
                  <a:pt x="121991" y="120671"/>
                </a:lnTo>
                <a:lnTo>
                  <a:pt x="125128" y="111880"/>
                </a:lnTo>
                <a:lnTo>
                  <a:pt x="127221" y="103161"/>
                </a:lnTo>
                <a:lnTo>
                  <a:pt x="128615" y="95444"/>
                </a:lnTo>
                <a:lnTo>
                  <a:pt x="129545" y="88395"/>
                </a:lnTo>
                <a:lnTo>
                  <a:pt x="130165" y="81790"/>
                </a:lnTo>
                <a:lnTo>
                  <a:pt x="130578" y="73576"/>
                </a:lnTo>
                <a:lnTo>
                  <a:pt x="131037" y="54291"/>
                </a:lnTo>
                <a:lnTo>
                  <a:pt x="130207" y="45719"/>
                </a:lnTo>
                <a:lnTo>
                  <a:pt x="128701" y="38100"/>
                </a:lnTo>
                <a:lnTo>
                  <a:pt x="126745" y="31115"/>
                </a:lnTo>
                <a:lnTo>
                  <a:pt x="124488" y="26458"/>
                </a:lnTo>
                <a:lnTo>
                  <a:pt x="122031" y="23354"/>
                </a:lnTo>
                <a:lnTo>
                  <a:pt x="119440" y="21284"/>
                </a:lnTo>
                <a:lnTo>
                  <a:pt x="116761" y="18952"/>
                </a:lnTo>
                <a:lnTo>
                  <a:pt x="114023" y="16445"/>
                </a:lnTo>
                <a:lnTo>
                  <a:pt x="111244" y="13821"/>
                </a:lnTo>
                <a:lnTo>
                  <a:pt x="108439" y="12071"/>
                </a:lnTo>
                <a:lnTo>
                  <a:pt x="105617" y="10905"/>
                </a:lnTo>
                <a:lnTo>
                  <a:pt x="102783" y="10128"/>
                </a:lnTo>
                <a:lnTo>
                  <a:pt x="98988" y="9609"/>
                </a:lnTo>
                <a:lnTo>
                  <a:pt x="94554" y="9264"/>
                </a:lnTo>
                <a:lnTo>
                  <a:pt x="89693" y="9033"/>
                </a:lnTo>
                <a:lnTo>
                  <a:pt x="79211" y="8777"/>
                </a:lnTo>
                <a:lnTo>
                  <a:pt x="73749" y="8709"/>
                </a:lnTo>
                <a:lnTo>
                  <a:pt x="68202" y="9616"/>
                </a:lnTo>
                <a:lnTo>
                  <a:pt x="62600" y="11173"/>
                </a:lnTo>
                <a:lnTo>
                  <a:pt x="45679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8"/>
          <p:cNvSpPr/>
          <p:nvPr/>
        </p:nvSpPr>
        <p:spPr>
          <a:xfrm>
            <a:off x="3577589" y="3585244"/>
            <a:ext cx="325757" cy="243539"/>
          </a:xfrm>
          <a:custGeom>
            <a:avLst/>
            <a:gdLst/>
            <a:ahLst/>
            <a:cxnLst/>
            <a:rect l="0" t="0" r="0" b="0"/>
            <a:pathLst>
              <a:path w="325757" h="243539">
                <a:moveTo>
                  <a:pt x="0" y="32351"/>
                </a:moveTo>
                <a:lnTo>
                  <a:pt x="11932" y="68146"/>
                </a:lnTo>
                <a:lnTo>
                  <a:pt x="14623" y="75264"/>
                </a:lnTo>
                <a:lnTo>
                  <a:pt x="17368" y="81915"/>
                </a:lnTo>
                <a:lnTo>
                  <a:pt x="20151" y="88253"/>
                </a:lnTo>
                <a:lnTo>
                  <a:pt x="22959" y="95337"/>
                </a:lnTo>
                <a:lnTo>
                  <a:pt x="28620" y="110827"/>
                </a:lnTo>
                <a:lnTo>
                  <a:pt x="33368" y="121816"/>
                </a:lnTo>
                <a:lnTo>
                  <a:pt x="52749" y="163634"/>
                </a:lnTo>
                <a:lnTo>
                  <a:pt x="70981" y="205658"/>
                </a:lnTo>
                <a:lnTo>
                  <a:pt x="82665" y="230661"/>
                </a:lnTo>
                <a:lnTo>
                  <a:pt x="86543" y="237900"/>
                </a:lnTo>
                <a:lnTo>
                  <a:pt x="89128" y="241773"/>
                </a:lnTo>
                <a:lnTo>
                  <a:pt x="90851" y="243403"/>
                </a:lnTo>
                <a:lnTo>
                  <a:pt x="91048" y="243538"/>
                </a:lnTo>
                <a:lnTo>
                  <a:pt x="88726" y="241146"/>
                </a:lnTo>
                <a:lnTo>
                  <a:pt x="86774" y="233460"/>
                </a:lnTo>
                <a:lnTo>
                  <a:pt x="84519" y="221669"/>
                </a:lnTo>
                <a:lnTo>
                  <a:pt x="82064" y="207140"/>
                </a:lnTo>
                <a:lnTo>
                  <a:pt x="81379" y="194597"/>
                </a:lnTo>
                <a:lnTo>
                  <a:pt x="81876" y="183377"/>
                </a:lnTo>
                <a:lnTo>
                  <a:pt x="83159" y="173040"/>
                </a:lnTo>
                <a:lnTo>
                  <a:pt x="84967" y="161386"/>
                </a:lnTo>
                <a:lnTo>
                  <a:pt x="89516" y="135737"/>
                </a:lnTo>
                <a:lnTo>
                  <a:pt x="92062" y="125088"/>
                </a:lnTo>
                <a:lnTo>
                  <a:pt x="94713" y="116083"/>
                </a:lnTo>
                <a:lnTo>
                  <a:pt x="97432" y="108175"/>
                </a:lnTo>
                <a:lnTo>
                  <a:pt x="102102" y="100997"/>
                </a:lnTo>
                <a:lnTo>
                  <a:pt x="108074" y="94308"/>
                </a:lnTo>
                <a:lnTo>
                  <a:pt x="125049" y="78331"/>
                </a:lnTo>
                <a:lnTo>
                  <a:pt x="129087" y="74434"/>
                </a:lnTo>
                <a:lnTo>
                  <a:pt x="136112" y="70104"/>
                </a:lnTo>
                <a:lnTo>
                  <a:pt x="139319" y="68950"/>
                </a:lnTo>
                <a:lnTo>
                  <a:pt x="147963" y="67667"/>
                </a:lnTo>
                <a:lnTo>
                  <a:pt x="152935" y="67325"/>
                </a:lnTo>
                <a:lnTo>
                  <a:pt x="158154" y="67097"/>
                </a:lnTo>
                <a:lnTo>
                  <a:pt x="169034" y="66843"/>
                </a:lnTo>
                <a:lnTo>
                  <a:pt x="175554" y="67728"/>
                </a:lnTo>
                <a:lnTo>
                  <a:pt x="182759" y="69271"/>
                </a:lnTo>
                <a:lnTo>
                  <a:pt x="219404" y="78590"/>
                </a:lnTo>
                <a:lnTo>
                  <a:pt x="227232" y="80322"/>
                </a:lnTo>
                <a:lnTo>
                  <a:pt x="233403" y="81477"/>
                </a:lnTo>
                <a:lnTo>
                  <a:pt x="238470" y="82246"/>
                </a:lnTo>
                <a:lnTo>
                  <a:pt x="243753" y="81807"/>
                </a:lnTo>
                <a:lnTo>
                  <a:pt x="249180" y="80562"/>
                </a:lnTo>
                <a:lnTo>
                  <a:pt x="259336" y="77590"/>
                </a:lnTo>
                <a:lnTo>
                  <a:pt x="267026" y="76270"/>
                </a:lnTo>
                <a:lnTo>
                  <a:pt x="276159" y="70603"/>
                </a:lnTo>
                <a:lnTo>
                  <a:pt x="281261" y="66424"/>
                </a:lnTo>
                <a:lnTo>
                  <a:pt x="285615" y="61734"/>
                </a:lnTo>
                <a:lnTo>
                  <a:pt x="289470" y="56702"/>
                </a:lnTo>
                <a:lnTo>
                  <a:pt x="292993" y="51442"/>
                </a:lnTo>
                <a:lnTo>
                  <a:pt x="295341" y="45078"/>
                </a:lnTo>
                <a:lnTo>
                  <a:pt x="296907" y="37979"/>
                </a:lnTo>
                <a:lnTo>
                  <a:pt x="297951" y="30388"/>
                </a:lnTo>
                <a:lnTo>
                  <a:pt x="298647" y="24374"/>
                </a:lnTo>
                <a:lnTo>
                  <a:pt x="299110" y="19413"/>
                </a:lnTo>
                <a:lnTo>
                  <a:pt x="299420" y="15153"/>
                </a:lnTo>
                <a:lnTo>
                  <a:pt x="298673" y="11361"/>
                </a:lnTo>
                <a:lnTo>
                  <a:pt x="295304" y="4607"/>
                </a:lnTo>
                <a:lnTo>
                  <a:pt x="293072" y="2425"/>
                </a:lnTo>
                <a:lnTo>
                  <a:pt x="290631" y="970"/>
                </a:lnTo>
                <a:lnTo>
                  <a:pt x="288052" y="0"/>
                </a:lnTo>
                <a:lnTo>
                  <a:pt x="284427" y="306"/>
                </a:lnTo>
                <a:lnTo>
                  <a:pt x="275320" y="3186"/>
                </a:lnTo>
                <a:lnTo>
                  <a:pt x="270224" y="5288"/>
                </a:lnTo>
                <a:lnTo>
                  <a:pt x="264922" y="7641"/>
                </a:lnTo>
                <a:lnTo>
                  <a:pt x="254904" y="12796"/>
                </a:lnTo>
                <a:lnTo>
                  <a:pt x="247275" y="18262"/>
                </a:lnTo>
                <a:lnTo>
                  <a:pt x="242956" y="22006"/>
                </a:lnTo>
                <a:lnTo>
                  <a:pt x="238170" y="26407"/>
                </a:lnTo>
                <a:lnTo>
                  <a:pt x="233076" y="31246"/>
                </a:lnTo>
                <a:lnTo>
                  <a:pt x="228726" y="36377"/>
                </a:lnTo>
                <a:lnTo>
                  <a:pt x="224874" y="41702"/>
                </a:lnTo>
                <a:lnTo>
                  <a:pt x="221354" y="47157"/>
                </a:lnTo>
                <a:lnTo>
                  <a:pt x="217102" y="52699"/>
                </a:lnTo>
                <a:lnTo>
                  <a:pt x="212362" y="58299"/>
                </a:lnTo>
                <a:lnTo>
                  <a:pt x="207298" y="63937"/>
                </a:lnTo>
                <a:lnTo>
                  <a:pt x="202968" y="69601"/>
                </a:lnTo>
                <a:lnTo>
                  <a:pt x="199130" y="75281"/>
                </a:lnTo>
                <a:lnTo>
                  <a:pt x="195619" y="80974"/>
                </a:lnTo>
                <a:lnTo>
                  <a:pt x="192325" y="88579"/>
                </a:lnTo>
                <a:lnTo>
                  <a:pt x="189177" y="97459"/>
                </a:lnTo>
                <a:lnTo>
                  <a:pt x="186125" y="107188"/>
                </a:lnTo>
                <a:lnTo>
                  <a:pt x="185044" y="115580"/>
                </a:lnTo>
                <a:lnTo>
                  <a:pt x="185275" y="123080"/>
                </a:lnTo>
                <a:lnTo>
                  <a:pt x="186382" y="129984"/>
                </a:lnTo>
                <a:lnTo>
                  <a:pt x="187120" y="136492"/>
                </a:lnTo>
                <a:lnTo>
                  <a:pt x="187612" y="142736"/>
                </a:lnTo>
                <a:lnTo>
                  <a:pt x="187940" y="148803"/>
                </a:lnTo>
                <a:lnTo>
                  <a:pt x="190063" y="153801"/>
                </a:lnTo>
                <a:lnTo>
                  <a:pt x="193384" y="158085"/>
                </a:lnTo>
                <a:lnTo>
                  <a:pt x="197503" y="161893"/>
                </a:lnTo>
                <a:lnTo>
                  <a:pt x="202154" y="167290"/>
                </a:lnTo>
                <a:lnTo>
                  <a:pt x="207159" y="173745"/>
                </a:lnTo>
                <a:lnTo>
                  <a:pt x="212402" y="180906"/>
                </a:lnTo>
                <a:lnTo>
                  <a:pt x="217801" y="186633"/>
                </a:lnTo>
                <a:lnTo>
                  <a:pt x="223306" y="191403"/>
                </a:lnTo>
                <a:lnTo>
                  <a:pt x="228880" y="195536"/>
                </a:lnTo>
                <a:lnTo>
                  <a:pt x="237615" y="202667"/>
                </a:lnTo>
                <a:lnTo>
                  <a:pt x="241278" y="205902"/>
                </a:lnTo>
                <a:lnTo>
                  <a:pt x="245625" y="208059"/>
                </a:lnTo>
                <a:lnTo>
                  <a:pt x="260844" y="212047"/>
                </a:lnTo>
                <a:lnTo>
                  <a:pt x="266288" y="214061"/>
                </a:lnTo>
                <a:lnTo>
                  <a:pt x="271823" y="216356"/>
                </a:lnTo>
                <a:lnTo>
                  <a:pt x="278371" y="217886"/>
                </a:lnTo>
                <a:lnTo>
                  <a:pt x="285593" y="218906"/>
                </a:lnTo>
                <a:lnTo>
                  <a:pt x="299333" y="220039"/>
                </a:lnTo>
                <a:lnTo>
                  <a:pt x="304331" y="220341"/>
                </a:lnTo>
                <a:lnTo>
                  <a:pt x="325756" y="2209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9"/>
          <p:cNvSpPr/>
          <p:nvPr/>
        </p:nvSpPr>
        <p:spPr>
          <a:xfrm>
            <a:off x="4211954" y="3523297"/>
            <a:ext cx="42864" cy="317183"/>
          </a:xfrm>
          <a:custGeom>
            <a:avLst/>
            <a:gdLst/>
            <a:ahLst/>
            <a:cxnLst/>
            <a:rect l="0" t="0" r="0" b="0"/>
            <a:pathLst>
              <a:path w="42864" h="317183">
                <a:moveTo>
                  <a:pt x="0" y="0"/>
                </a:moveTo>
                <a:lnTo>
                  <a:pt x="0" y="38625"/>
                </a:lnTo>
                <a:lnTo>
                  <a:pt x="953" y="48610"/>
                </a:lnTo>
                <a:lnTo>
                  <a:pt x="2541" y="60982"/>
                </a:lnTo>
                <a:lnTo>
                  <a:pt x="4551" y="74944"/>
                </a:lnTo>
                <a:lnTo>
                  <a:pt x="5892" y="87110"/>
                </a:lnTo>
                <a:lnTo>
                  <a:pt x="6786" y="98079"/>
                </a:lnTo>
                <a:lnTo>
                  <a:pt x="7382" y="108248"/>
                </a:lnTo>
                <a:lnTo>
                  <a:pt x="8043" y="129708"/>
                </a:lnTo>
                <a:lnTo>
                  <a:pt x="8220" y="140765"/>
                </a:lnTo>
                <a:lnTo>
                  <a:pt x="9290" y="157660"/>
                </a:lnTo>
                <a:lnTo>
                  <a:pt x="13019" y="201834"/>
                </a:lnTo>
                <a:lnTo>
                  <a:pt x="15347" y="219328"/>
                </a:lnTo>
                <a:lnTo>
                  <a:pt x="17852" y="232897"/>
                </a:lnTo>
                <a:lnTo>
                  <a:pt x="20474" y="243847"/>
                </a:lnTo>
                <a:lnTo>
                  <a:pt x="23174" y="253052"/>
                </a:lnTo>
                <a:lnTo>
                  <a:pt x="25927" y="261094"/>
                </a:lnTo>
                <a:lnTo>
                  <a:pt x="28715" y="268360"/>
                </a:lnTo>
                <a:lnTo>
                  <a:pt x="30573" y="275109"/>
                </a:lnTo>
                <a:lnTo>
                  <a:pt x="31812" y="281514"/>
                </a:lnTo>
                <a:lnTo>
                  <a:pt x="32639" y="287688"/>
                </a:lnTo>
                <a:lnTo>
                  <a:pt x="34142" y="292758"/>
                </a:lnTo>
                <a:lnTo>
                  <a:pt x="36096" y="297089"/>
                </a:lnTo>
                <a:lnTo>
                  <a:pt x="38352" y="300930"/>
                </a:lnTo>
                <a:lnTo>
                  <a:pt x="39855" y="304442"/>
                </a:lnTo>
                <a:lnTo>
                  <a:pt x="40858" y="307736"/>
                </a:lnTo>
                <a:lnTo>
                  <a:pt x="42863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0"/>
          <p:cNvSpPr/>
          <p:nvPr/>
        </p:nvSpPr>
        <p:spPr>
          <a:xfrm>
            <a:off x="4100512" y="3493032"/>
            <a:ext cx="497206" cy="347356"/>
          </a:xfrm>
          <a:custGeom>
            <a:avLst/>
            <a:gdLst/>
            <a:ahLst/>
            <a:cxnLst/>
            <a:rect l="0" t="0" r="0" b="0"/>
            <a:pathLst>
              <a:path w="497206" h="347356">
                <a:moveTo>
                  <a:pt x="0" y="175997"/>
                </a:moveTo>
                <a:lnTo>
                  <a:pt x="73335" y="175997"/>
                </a:lnTo>
                <a:lnTo>
                  <a:pt x="87839" y="173458"/>
                </a:lnTo>
                <a:lnTo>
                  <a:pt x="95707" y="171447"/>
                </a:lnTo>
                <a:lnTo>
                  <a:pt x="103809" y="168201"/>
                </a:lnTo>
                <a:lnTo>
                  <a:pt x="112069" y="164132"/>
                </a:lnTo>
                <a:lnTo>
                  <a:pt x="120433" y="159515"/>
                </a:lnTo>
                <a:lnTo>
                  <a:pt x="131723" y="154532"/>
                </a:lnTo>
                <a:lnTo>
                  <a:pt x="144966" y="149304"/>
                </a:lnTo>
                <a:lnTo>
                  <a:pt x="159509" y="143915"/>
                </a:lnTo>
                <a:lnTo>
                  <a:pt x="172062" y="138416"/>
                </a:lnTo>
                <a:lnTo>
                  <a:pt x="183288" y="132846"/>
                </a:lnTo>
                <a:lnTo>
                  <a:pt x="193629" y="127228"/>
                </a:lnTo>
                <a:lnTo>
                  <a:pt x="208143" y="117766"/>
                </a:lnTo>
                <a:lnTo>
                  <a:pt x="225440" y="105745"/>
                </a:lnTo>
                <a:lnTo>
                  <a:pt x="244591" y="92015"/>
                </a:lnTo>
                <a:lnTo>
                  <a:pt x="259263" y="80957"/>
                </a:lnTo>
                <a:lnTo>
                  <a:pt x="270950" y="71679"/>
                </a:lnTo>
                <a:lnTo>
                  <a:pt x="280646" y="63590"/>
                </a:lnTo>
                <a:lnTo>
                  <a:pt x="289015" y="55339"/>
                </a:lnTo>
                <a:lnTo>
                  <a:pt x="296499" y="46981"/>
                </a:lnTo>
                <a:lnTo>
                  <a:pt x="303393" y="38552"/>
                </a:lnTo>
                <a:lnTo>
                  <a:pt x="308942" y="31979"/>
                </a:lnTo>
                <a:lnTo>
                  <a:pt x="317648" y="22137"/>
                </a:lnTo>
                <a:lnTo>
                  <a:pt x="322152" y="14588"/>
                </a:lnTo>
                <a:lnTo>
                  <a:pt x="323353" y="11241"/>
                </a:lnTo>
                <a:lnTo>
                  <a:pt x="323201" y="9010"/>
                </a:lnTo>
                <a:lnTo>
                  <a:pt x="322147" y="7522"/>
                </a:lnTo>
                <a:lnTo>
                  <a:pt x="320492" y="6531"/>
                </a:lnTo>
                <a:lnTo>
                  <a:pt x="319389" y="4917"/>
                </a:lnTo>
                <a:lnTo>
                  <a:pt x="318163" y="584"/>
                </a:lnTo>
                <a:lnTo>
                  <a:pt x="316884" y="0"/>
                </a:lnTo>
                <a:lnTo>
                  <a:pt x="315078" y="564"/>
                </a:lnTo>
                <a:lnTo>
                  <a:pt x="310532" y="3730"/>
                </a:lnTo>
                <a:lnTo>
                  <a:pt x="305337" y="8312"/>
                </a:lnTo>
                <a:lnTo>
                  <a:pt x="303570" y="11819"/>
                </a:lnTo>
                <a:lnTo>
                  <a:pt x="301608" y="20797"/>
                </a:lnTo>
                <a:lnTo>
                  <a:pt x="301084" y="28716"/>
                </a:lnTo>
                <a:lnTo>
                  <a:pt x="300736" y="38757"/>
                </a:lnTo>
                <a:lnTo>
                  <a:pt x="300503" y="50214"/>
                </a:lnTo>
                <a:lnTo>
                  <a:pt x="299395" y="60709"/>
                </a:lnTo>
                <a:lnTo>
                  <a:pt x="297704" y="70564"/>
                </a:lnTo>
                <a:lnTo>
                  <a:pt x="295625" y="79991"/>
                </a:lnTo>
                <a:lnTo>
                  <a:pt x="294238" y="90086"/>
                </a:lnTo>
                <a:lnTo>
                  <a:pt x="293313" y="100626"/>
                </a:lnTo>
                <a:lnTo>
                  <a:pt x="292698" y="111462"/>
                </a:lnTo>
                <a:lnTo>
                  <a:pt x="293239" y="128211"/>
                </a:lnTo>
                <a:lnTo>
                  <a:pt x="294553" y="148903"/>
                </a:lnTo>
                <a:lnTo>
                  <a:pt x="303505" y="255101"/>
                </a:lnTo>
                <a:lnTo>
                  <a:pt x="306159" y="278263"/>
                </a:lnTo>
                <a:lnTo>
                  <a:pt x="308881" y="297514"/>
                </a:lnTo>
                <a:lnTo>
                  <a:pt x="313493" y="326208"/>
                </a:lnTo>
                <a:lnTo>
                  <a:pt x="314723" y="335193"/>
                </a:lnTo>
                <a:lnTo>
                  <a:pt x="316090" y="345811"/>
                </a:lnTo>
                <a:lnTo>
                  <a:pt x="316454" y="347309"/>
                </a:lnTo>
                <a:lnTo>
                  <a:pt x="316697" y="347355"/>
                </a:lnTo>
                <a:lnTo>
                  <a:pt x="317811" y="342623"/>
                </a:lnTo>
                <a:lnTo>
                  <a:pt x="321590" y="324666"/>
                </a:lnTo>
                <a:lnTo>
                  <a:pt x="322978" y="315115"/>
                </a:lnTo>
                <a:lnTo>
                  <a:pt x="323904" y="305890"/>
                </a:lnTo>
                <a:lnTo>
                  <a:pt x="324521" y="296882"/>
                </a:lnTo>
                <a:lnTo>
                  <a:pt x="325885" y="288973"/>
                </a:lnTo>
                <a:lnTo>
                  <a:pt x="327746" y="281794"/>
                </a:lnTo>
                <a:lnTo>
                  <a:pt x="329940" y="275104"/>
                </a:lnTo>
                <a:lnTo>
                  <a:pt x="334260" y="265881"/>
                </a:lnTo>
                <a:lnTo>
                  <a:pt x="339997" y="254970"/>
                </a:lnTo>
                <a:lnTo>
                  <a:pt x="346680" y="242933"/>
                </a:lnTo>
                <a:lnTo>
                  <a:pt x="352087" y="233956"/>
                </a:lnTo>
                <a:lnTo>
                  <a:pt x="356645" y="227019"/>
                </a:lnTo>
                <a:lnTo>
                  <a:pt x="360636" y="221442"/>
                </a:lnTo>
                <a:lnTo>
                  <a:pt x="365201" y="217724"/>
                </a:lnTo>
                <a:lnTo>
                  <a:pt x="370150" y="215245"/>
                </a:lnTo>
                <a:lnTo>
                  <a:pt x="379776" y="211539"/>
                </a:lnTo>
                <a:lnTo>
                  <a:pt x="387229" y="206716"/>
                </a:lnTo>
                <a:lnTo>
                  <a:pt x="396257" y="203938"/>
                </a:lnTo>
                <a:lnTo>
                  <a:pt x="401332" y="203197"/>
                </a:lnTo>
                <a:lnTo>
                  <a:pt x="405667" y="203655"/>
                </a:lnTo>
                <a:lnTo>
                  <a:pt x="409510" y="204914"/>
                </a:lnTo>
                <a:lnTo>
                  <a:pt x="416319" y="207899"/>
                </a:lnTo>
                <a:lnTo>
                  <a:pt x="430992" y="212356"/>
                </a:lnTo>
                <a:lnTo>
                  <a:pt x="440155" y="216922"/>
                </a:lnTo>
                <a:lnTo>
                  <a:pt x="447402" y="222126"/>
                </a:lnTo>
                <a:lnTo>
                  <a:pt x="453798" y="230154"/>
                </a:lnTo>
                <a:lnTo>
                  <a:pt x="461720" y="242930"/>
                </a:lnTo>
                <a:lnTo>
                  <a:pt x="467834" y="253004"/>
                </a:lnTo>
                <a:lnTo>
                  <a:pt x="497205" y="3045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1"/>
          <p:cNvSpPr/>
          <p:nvPr/>
        </p:nvSpPr>
        <p:spPr>
          <a:xfrm>
            <a:off x="4634277" y="3617595"/>
            <a:ext cx="169181" cy="214313"/>
          </a:xfrm>
          <a:custGeom>
            <a:avLst/>
            <a:gdLst/>
            <a:ahLst/>
            <a:cxnLst/>
            <a:rect l="0" t="0" r="0" b="0"/>
            <a:pathLst>
              <a:path w="169181" h="214313">
                <a:moveTo>
                  <a:pt x="83455" y="0"/>
                </a:moveTo>
                <a:lnTo>
                  <a:pt x="69802" y="4550"/>
                </a:lnTo>
                <a:lnTo>
                  <a:pt x="64828" y="6844"/>
                </a:lnTo>
                <a:lnTo>
                  <a:pt x="60560" y="9325"/>
                </a:lnTo>
                <a:lnTo>
                  <a:pt x="56762" y="11931"/>
                </a:lnTo>
                <a:lnTo>
                  <a:pt x="51372" y="20337"/>
                </a:lnTo>
                <a:lnTo>
                  <a:pt x="44921" y="32608"/>
                </a:lnTo>
                <a:lnTo>
                  <a:pt x="37763" y="47456"/>
                </a:lnTo>
                <a:lnTo>
                  <a:pt x="31087" y="63069"/>
                </a:lnTo>
                <a:lnTo>
                  <a:pt x="24730" y="79194"/>
                </a:lnTo>
                <a:lnTo>
                  <a:pt x="9222" y="121572"/>
                </a:lnTo>
                <a:lnTo>
                  <a:pt x="5392" y="132483"/>
                </a:lnTo>
                <a:lnTo>
                  <a:pt x="2838" y="141662"/>
                </a:lnTo>
                <a:lnTo>
                  <a:pt x="1135" y="149686"/>
                </a:lnTo>
                <a:lnTo>
                  <a:pt x="0" y="156940"/>
                </a:lnTo>
                <a:lnTo>
                  <a:pt x="196" y="162730"/>
                </a:lnTo>
                <a:lnTo>
                  <a:pt x="1279" y="167541"/>
                </a:lnTo>
                <a:lnTo>
                  <a:pt x="2953" y="171702"/>
                </a:lnTo>
                <a:lnTo>
                  <a:pt x="5022" y="176380"/>
                </a:lnTo>
                <a:lnTo>
                  <a:pt x="9861" y="186658"/>
                </a:lnTo>
                <a:lnTo>
                  <a:pt x="12485" y="190161"/>
                </a:lnTo>
                <a:lnTo>
                  <a:pt x="15187" y="192496"/>
                </a:lnTo>
                <a:lnTo>
                  <a:pt x="21815" y="196245"/>
                </a:lnTo>
                <a:lnTo>
                  <a:pt x="25263" y="196757"/>
                </a:lnTo>
                <a:lnTo>
                  <a:pt x="29969" y="196985"/>
                </a:lnTo>
                <a:lnTo>
                  <a:pt x="35236" y="197086"/>
                </a:lnTo>
                <a:lnTo>
                  <a:pt x="37974" y="196160"/>
                </a:lnTo>
                <a:lnTo>
                  <a:pt x="40752" y="194591"/>
                </a:lnTo>
                <a:lnTo>
                  <a:pt x="43556" y="192592"/>
                </a:lnTo>
                <a:lnTo>
                  <a:pt x="45426" y="190307"/>
                </a:lnTo>
                <a:lnTo>
                  <a:pt x="46672" y="187832"/>
                </a:lnTo>
                <a:lnTo>
                  <a:pt x="49010" y="181588"/>
                </a:lnTo>
                <a:lnTo>
                  <a:pt x="50966" y="177256"/>
                </a:lnTo>
                <a:lnTo>
                  <a:pt x="53224" y="172463"/>
                </a:lnTo>
                <a:lnTo>
                  <a:pt x="60811" y="154437"/>
                </a:lnTo>
                <a:lnTo>
                  <a:pt x="65502" y="142963"/>
                </a:lnTo>
                <a:lnTo>
                  <a:pt x="70533" y="131504"/>
                </a:lnTo>
                <a:lnTo>
                  <a:pt x="81204" y="108611"/>
                </a:lnTo>
                <a:lnTo>
                  <a:pt x="85765" y="96220"/>
                </a:lnTo>
                <a:lnTo>
                  <a:pt x="89757" y="83196"/>
                </a:lnTo>
                <a:lnTo>
                  <a:pt x="93372" y="69752"/>
                </a:lnTo>
                <a:lnTo>
                  <a:pt x="94829" y="59836"/>
                </a:lnTo>
                <a:lnTo>
                  <a:pt x="94848" y="52273"/>
                </a:lnTo>
                <a:lnTo>
                  <a:pt x="93908" y="46279"/>
                </a:lnTo>
                <a:lnTo>
                  <a:pt x="93280" y="43235"/>
                </a:lnTo>
                <a:lnTo>
                  <a:pt x="92863" y="42158"/>
                </a:lnTo>
                <a:lnTo>
                  <a:pt x="92585" y="42393"/>
                </a:lnTo>
                <a:lnTo>
                  <a:pt x="96743" y="47274"/>
                </a:lnTo>
                <a:lnTo>
                  <a:pt x="98029" y="50566"/>
                </a:lnTo>
                <a:lnTo>
                  <a:pt x="98886" y="54666"/>
                </a:lnTo>
                <a:lnTo>
                  <a:pt x="99457" y="59303"/>
                </a:lnTo>
                <a:lnTo>
                  <a:pt x="100791" y="66206"/>
                </a:lnTo>
                <a:lnTo>
                  <a:pt x="104812" y="84034"/>
                </a:lnTo>
                <a:lnTo>
                  <a:pt x="106266" y="93170"/>
                </a:lnTo>
                <a:lnTo>
                  <a:pt x="107235" y="102119"/>
                </a:lnTo>
                <a:lnTo>
                  <a:pt x="107881" y="110941"/>
                </a:lnTo>
                <a:lnTo>
                  <a:pt x="110216" y="120633"/>
                </a:lnTo>
                <a:lnTo>
                  <a:pt x="113678" y="130905"/>
                </a:lnTo>
                <a:lnTo>
                  <a:pt x="117891" y="141562"/>
                </a:lnTo>
                <a:lnTo>
                  <a:pt x="121652" y="150572"/>
                </a:lnTo>
                <a:lnTo>
                  <a:pt x="128372" y="165663"/>
                </a:lnTo>
                <a:lnTo>
                  <a:pt x="137509" y="184869"/>
                </a:lnTo>
                <a:lnTo>
                  <a:pt x="140446" y="189921"/>
                </a:lnTo>
                <a:lnTo>
                  <a:pt x="143357" y="194242"/>
                </a:lnTo>
                <a:lnTo>
                  <a:pt x="146250" y="198074"/>
                </a:lnTo>
                <a:lnTo>
                  <a:pt x="149131" y="201582"/>
                </a:lnTo>
                <a:lnTo>
                  <a:pt x="152004" y="204873"/>
                </a:lnTo>
                <a:lnTo>
                  <a:pt x="154872" y="208019"/>
                </a:lnTo>
                <a:lnTo>
                  <a:pt x="157736" y="210117"/>
                </a:lnTo>
                <a:lnTo>
                  <a:pt x="160598" y="211515"/>
                </a:lnTo>
                <a:lnTo>
                  <a:pt x="16918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2"/>
          <p:cNvSpPr/>
          <p:nvPr/>
        </p:nvSpPr>
        <p:spPr>
          <a:xfrm>
            <a:off x="4872037" y="3635309"/>
            <a:ext cx="197168" cy="213744"/>
          </a:xfrm>
          <a:custGeom>
            <a:avLst/>
            <a:gdLst/>
            <a:ahLst/>
            <a:cxnLst/>
            <a:rect l="0" t="0" r="0" b="0"/>
            <a:pathLst>
              <a:path w="197168" h="213744">
                <a:moveTo>
                  <a:pt x="0" y="8003"/>
                </a:moveTo>
                <a:lnTo>
                  <a:pt x="0" y="26207"/>
                </a:lnTo>
                <a:lnTo>
                  <a:pt x="953" y="35379"/>
                </a:lnTo>
                <a:lnTo>
                  <a:pt x="2540" y="45303"/>
                </a:lnTo>
                <a:lnTo>
                  <a:pt x="16483" y="120464"/>
                </a:lnTo>
                <a:lnTo>
                  <a:pt x="20513" y="139174"/>
                </a:lnTo>
                <a:lnTo>
                  <a:pt x="24153" y="153553"/>
                </a:lnTo>
                <a:lnTo>
                  <a:pt x="27532" y="165044"/>
                </a:lnTo>
                <a:lnTo>
                  <a:pt x="29785" y="170800"/>
                </a:lnTo>
                <a:lnTo>
                  <a:pt x="31287" y="172731"/>
                </a:lnTo>
                <a:lnTo>
                  <a:pt x="32288" y="172115"/>
                </a:lnTo>
                <a:lnTo>
                  <a:pt x="32955" y="165036"/>
                </a:lnTo>
                <a:lnTo>
                  <a:pt x="33400" y="153649"/>
                </a:lnTo>
                <a:lnTo>
                  <a:pt x="33697" y="139390"/>
                </a:lnTo>
                <a:lnTo>
                  <a:pt x="34847" y="124170"/>
                </a:lnTo>
                <a:lnTo>
                  <a:pt x="36566" y="108307"/>
                </a:lnTo>
                <a:lnTo>
                  <a:pt x="38665" y="92018"/>
                </a:lnTo>
                <a:lnTo>
                  <a:pt x="41969" y="78300"/>
                </a:lnTo>
                <a:lnTo>
                  <a:pt x="46077" y="66298"/>
                </a:lnTo>
                <a:lnTo>
                  <a:pt x="54769" y="46294"/>
                </a:lnTo>
                <a:lnTo>
                  <a:pt x="61807" y="31054"/>
                </a:lnTo>
                <a:lnTo>
                  <a:pt x="65970" y="25275"/>
                </a:lnTo>
                <a:lnTo>
                  <a:pt x="70650" y="20470"/>
                </a:lnTo>
                <a:lnTo>
                  <a:pt x="75675" y="16315"/>
                </a:lnTo>
                <a:lnTo>
                  <a:pt x="79977" y="12592"/>
                </a:lnTo>
                <a:lnTo>
                  <a:pt x="83798" y="9157"/>
                </a:lnTo>
                <a:lnTo>
                  <a:pt x="87298" y="5915"/>
                </a:lnTo>
                <a:lnTo>
                  <a:pt x="91536" y="3753"/>
                </a:lnTo>
                <a:lnTo>
                  <a:pt x="96267" y="2313"/>
                </a:lnTo>
                <a:lnTo>
                  <a:pt x="101326" y="1352"/>
                </a:lnTo>
                <a:lnTo>
                  <a:pt x="105651" y="712"/>
                </a:lnTo>
                <a:lnTo>
                  <a:pt x="109486" y="284"/>
                </a:lnTo>
                <a:lnTo>
                  <a:pt x="112995" y="0"/>
                </a:lnTo>
                <a:lnTo>
                  <a:pt x="116288" y="763"/>
                </a:lnTo>
                <a:lnTo>
                  <a:pt x="119435" y="2224"/>
                </a:lnTo>
                <a:lnTo>
                  <a:pt x="122486" y="4150"/>
                </a:lnTo>
                <a:lnTo>
                  <a:pt x="126425" y="6387"/>
                </a:lnTo>
                <a:lnTo>
                  <a:pt x="135881" y="11412"/>
                </a:lnTo>
                <a:lnTo>
                  <a:pt x="140118" y="15038"/>
                </a:lnTo>
                <a:lnTo>
                  <a:pt x="143894" y="19361"/>
                </a:lnTo>
                <a:lnTo>
                  <a:pt x="147364" y="24147"/>
                </a:lnTo>
                <a:lnTo>
                  <a:pt x="150630" y="30196"/>
                </a:lnTo>
                <a:lnTo>
                  <a:pt x="153760" y="37086"/>
                </a:lnTo>
                <a:lnTo>
                  <a:pt x="156799" y="44537"/>
                </a:lnTo>
                <a:lnTo>
                  <a:pt x="159778" y="51409"/>
                </a:lnTo>
                <a:lnTo>
                  <a:pt x="165627" y="64125"/>
                </a:lnTo>
                <a:lnTo>
                  <a:pt x="168521" y="73992"/>
                </a:lnTo>
                <a:lnTo>
                  <a:pt x="171402" y="86286"/>
                </a:lnTo>
                <a:lnTo>
                  <a:pt x="182871" y="142529"/>
                </a:lnTo>
                <a:lnTo>
                  <a:pt x="184779" y="152932"/>
                </a:lnTo>
                <a:lnTo>
                  <a:pt x="186051" y="160820"/>
                </a:lnTo>
                <a:lnTo>
                  <a:pt x="186899" y="167031"/>
                </a:lnTo>
                <a:lnTo>
                  <a:pt x="187464" y="173077"/>
                </a:lnTo>
                <a:lnTo>
                  <a:pt x="187842" y="179012"/>
                </a:lnTo>
                <a:lnTo>
                  <a:pt x="188092" y="184874"/>
                </a:lnTo>
                <a:lnTo>
                  <a:pt x="189212" y="189735"/>
                </a:lnTo>
                <a:lnTo>
                  <a:pt x="190912" y="193928"/>
                </a:lnTo>
                <a:lnTo>
                  <a:pt x="192997" y="197675"/>
                </a:lnTo>
                <a:lnTo>
                  <a:pt x="194387" y="201126"/>
                </a:lnTo>
                <a:lnTo>
                  <a:pt x="195314" y="204379"/>
                </a:lnTo>
                <a:lnTo>
                  <a:pt x="197167" y="2137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3"/>
          <p:cNvSpPr/>
          <p:nvPr/>
        </p:nvSpPr>
        <p:spPr>
          <a:xfrm>
            <a:off x="3004969" y="3994799"/>
            <a:ext cx="238294" cy="227167"/>
          </a:xfrm>
          <a:custGeom>
            <a:avLst/>
            <a:gdLst/>
            <a:ahLst/>
            <a:cxnLst/>
            <a:rect l="0" t="0" r="0" b="0"/>
            <a:pathLst>
              <a:path w="238294" h="227167">
                <a:moveTo>
                  <a:pt x="186858" y="25703"/>
                </a:moveTo>
                <a:lnTo>
                  <a:pt x="173206" y="16601"/>
                </a:lnTo>
                <a:lnTo>
                  <a:pt x="168231" y="12968"/>
                </a:lnTo>
                <a:lnTo>
                  <a:pt x="163963" y="9593"/>
                </a:lnTo>
                <a:lnTo>
                  <a:pt x="160164" y="6390"/>
                </a:lnTo>
                <a:lnTo>
                  <a:pt x="155727" y="4256"/>
                </a:lnTo>
                <a:lnTo>
                  <a:pt x="150864" y="2832"/>
                </a:lnTo>
                <a:lnTo>
                  <a:pt x="145717" y="1884"/>
                </a:lnTo>
                <a:lnTo>
                  <a:pt x="141333" y="1251"/>
                </a:lnTo>
                <a:lnTo>
                  <a:pt x="133922" y="548"/>
                </a:lnTo>
                <a:lnTo>
                  <a:pt x="127453" y="236"/>
                </a:lnTo>
                <a:lnTo>
                  <a:pt x="120451" y="97"/>
                </a:lnTo>
                <a:lnTo>
                  <a:pt x="99502" y="0"/>
                </a:lnTo>
                <a:lnTo>
                  <a:pt x="95283" y="948"/>
                </a:lnTo>
                <a:lnTo>
                  <a:pt x="90566" y="2532"/>
                </a:lnTo>
                <a:lnTo>
                  <a:pt x="85516" y="4541"/>
                </a:lnTo>
                <a:lnTo>
                  <a:pt x="80244" y="7785"/>
                </a:lnTo>
                <a:lnTo>
                  <a:pt x="74824" y="11852"/>
                </a:lnTo>
                <a:lnTo>
                  <a:pt x="69306" y="16470"/>
                </a:lnTo>
                <a:lnTo>
                  <a:pt x="63723" y="21452"/>
                </a:lnTo>
                <a:lnTo>
                  <a:pt x="52439" y="32069"/>
                </a:lnTo>
                <a:lnTo>
                  <a:pt x="35376" y="48756"/>
                </a:lnTo>
                <a:lnTo>
                  <a:pt x="30625" y="55359"/>
                </a:lnTo>
                <a:lnTo>
                  <a:pt x="26505" y="62619"/>
                </a:lnTo>
                <a:lnTo>
                  <a:pt x="22806" y="70316"/>
                </a:lnTo>
                <a:lnTo>
                  <a:pt x="19388" y="78305"/>
                </a:lnTo>
                <a:lnTo>
                  <a:pt x="16156" y="86489"/>
                </a:lnTo>
                <a:lnTo>
                  <a:pt x="10025" y="103202"/>
                </a:lnTo>
                <a:lnTo>
                  <a:pt x="4126" y="120154"/>
                </a:lnTo>
                <a:lnTo>
                  <a:pt x="2172" y="130581"/>
                </a:lnTo>
                <a:lnTo>
                  <a:pt x="869" y="142294"/>
                </a:lnTo>
                <a:lnTo>
                  <a:pt x="0" y="154865"/>
                </a:lnTo>
                <a:lnTo>
                  <a:pt x="374" y="167057"/>
                </a:lnTo>
                <a:lnTo>
                  <a:pt x="1575" y="178993"/>
                </a:lnTo>
                <a:lnTo>
                  <a:pt x="3329" y="190762"/>
                </a:lnTo>
                <a:lnTo>
                  <a:pt x="6403" y="199560"/>
                </a:lnTo>
                <a:lnTo>
                  <a:pt x="10357" y="206377"/>
                </a:lnTo>
                <a:lnTo>
                  <a:pt x="21290" y="219613"/>
                </a:lnTo>
                <a:lnTo>
                  <a:pt x="27865" y="223963"/>
                </a:lnTo>
                <a:lnTo>
                  <a:pt x="32285" y="226456"/>
                </a:lnTo>
                <a:lnTo>
                  <a:pt x="37137" y="227166"/>
                </a:lnTo>
                <a:lnTo>
                  <a:pt x="42276" y="226687"/>
                </a:lnTo>
                <a:lnTo>
                  <a:pt x="47608" y="225415"/>
                </a:lnTo>
                <a:lnTo>
                  <a:pt x="52114" y="224567"/>
                </a:lnTo>
                <a:lnTo>
                  <a:pt x="56071" y="224001"/>
                </a:lnTo>
                <a:lnTo>
                  <a:pt x="59662" y="223624"/>
                </a:lnTo>
                <a:lnTo>
                  <a:pt x="63008" y="222421"/>
                </a:lnTo>
                <a:lnTo>
                  <a:pt x="69266" y="218543"/>
                </a:lnTo>
                <a:lnTo>
                  <a:pt x="73221" y="215223"/>
                </a:lnTo>
                <a:lnTo>
                  <a:pt x="77762" y="211105"/>
                </a:lnTo>
                <a:lnTo>
                  <a:pt x="82695" y="206454"/>
                </a:lnTo>
                <a:lnTo>
                  <a:pt x="87889" y="202401"/>
                </a:lnTo>
                <a:lnTo>
                  <a:pt x="93256" y="198747"/>
                </a:lnTo>
                <a:lnTo>
                  <a:pt x="98739" y="195358"/>
                </a:lnTo>
                <a:lnTo>
                  <a:pt x="104299" y="188337"/>
                </a:lnTo>
                <a:lnTo>
                  <a:pt x="109912" y="178893"/>
                </a:lnTo>
                <a:lnTo>
                  <a:pt x="137157" y="124966"/>
                </a:lnTo>
                <a:lnTo>
                  <a:pt x="143246" y="109976"/>
                </a:lnTo>
                <a:lnTo>
                  <a:pt x="148259" y="95220"/>
                </a:lnTo>
                <a:lnTo>
                  <a:pt x="152553" y="80620"/>
                </a:lnTo>
                <a:lnTo>
                  <a:pt x="156368" y="65172"/>
                </a:lnTo>
                <a:lnTo>
                  <a:pt x="159864" y="49158"/>
                </a:lnTo>
                <a:lnTo>
                  <a:pt x="167767" y="9699"/>
                </a:lnTo>
                <a:lnTo>
                  <a:pt x="168416" y="8366"/>
                </a:lnTo>
                <a:lnTo>
                  <a:pt x="168848" y="9383"/>
                </a:lnTo>
                <a:lnTo>
                  <a:pt x="169137" y="11965"/>
                </a:lnTo>
                <a:lnTo>
                  <a:pt x="169679" y="121967"/>
                </a:lnTo>
                <a:lnTo>
                  <a:pt x="169698" y="138654"/>
                </a:lnTo>
                <a:lnTo>
                  <a:pt x="170655" y="147676"/>
                </a:lnTo>
                <a:lnTo>
                  <a:pt x="172246" y="157501"/>
                </a:lnTo>
                <a:lnTo>
                  <a:pt x="174259" y="167861"/>
                </a:lnTo>
                <a:lnTo>
                  <a:pt x="176554" y="176673"/>
                </a:lnTo>
                <a:lnTo>
                  <a:pt x="179036" y="184452"/>
                </a:lnTo>
                <a:lnTo>
                  <a:pt x="181644" y="191543"/>
                </a:lnTo>
                <a:lnTo>
                  <a:pt x="184334" y="197223"/>
                </a:lnTo>
                <a:lnTo>
                  <a:pt x="187080" y="201962"/>
                </a:lnTo>
                <a:lnTo>
                  <a:pt x="189864" y="206074"/>
                </a:lnTo>
                <a:lnTo>
                  <a:pt x="192672" y="208816"/>
                </a:lnTo>
                <a:lnTo>
                  <a:pt x="195496" y="210643"/>
                </a:lnTo>
                <a:lnTo>
                  <a:pt x="202127" y="213626"/>
                </a:lnTo>
                <a:lnTo>
                  <a:pt x="206563" y="215755"/>
                </a:lnTo>
                <a:lnTo>
                  <a:pt x="238293" y="222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4"/>
          <p:cNvSpPr/>
          <p:nvPr/>
        </p:nvSpPr>
        <p:spPr>
          <a:xfrm>
            <a:off x="3380422" y="3994880"/>
            <a:ext cx="85726" cy="51341"/>
          </a:xfrm>
          <a:custGeom>
            <a:avLst/>
            <a:gdLst/>
            <a:ahLst/>
            <a:cxnLst/>
            <a:rect l="0" t="0" r="0" b="0"/>
            <a:pathLst>
              <a:path w="85726" h="51341">
                <a:moveTo>
                  <a:pt x="85725" y="51340"/>
                </a:moveTo>
                <a:lnTo>
                  <a:pt x="76623" y="42238"/>
                </a:lnTo>
                <a:lnTo>
                  <a:pt x="72990" y="36699"/>
                </a:lnTo>
                <a:lnTo>
                  <a:pt x="69615" y="30149"/>
                </a:lnTo>
                <a:lnTo>
                  <a:pt x="66412" y="22925"/>
                </a:lnTo>
                <a:lnTo>
                  <a:pt x="61420" y="17156"/>
                </a:lnTo>
                <a:lnTo>
                  <a:pt x="55234" y="12359"/>
                </a:lnTo>
                <a:lnTo>
                  <a:pt x="38427" y="2365"/>
                </a:lnTo>
                <a:lnTo>
                  <a:pt x="35143" y="1545"/>
                </a:lnTo>
                <a:lnTo>
                  <a:pt x="31049" y="998"/>
                </a:lnTo>
                <a:lnTo>
                  <a:pt x="26414" y="633"/>
                </a:lnTo>
                <a:lnTo>
                  <a:pt x="22372" y="391"/>
                </a:lnTo>
                <a:lnTo>
                  <a:pt x="11581" y="0"/>
                </a:lnTo>
                <a:lnTo>
                  <a:pt x="0" y="84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5"/>
          <p:cNvSpPr/>
          <p:nvPr/>
        </p:nvSpPr>
        <p:spPr>
          <a:xfrm>
            <a:off x="3321711" y="3943584"/>
            <a:ext cx="255879" cy="291232"/>
          </a:xfrm>
          <a:custGeom>
            <a:avLst/>
            <a:gdLst/>
            <a:ahLst/>
            <a:cxnLst/>
            <a:rect l="0" t="0" r="0" b="0"/>
            <a:pathLst>
              <a:path w="255879" h="291232">
                <a:moveTo>
                  <a:pt x="15848" y="136926"/>
                </a:moveTo>
                <a:lnTo>
                  <a:pt x="11298" y="155129"/>
                </a:lnTo>
                <a:lnTo>
                  <a:pt x="9957" y="161444"/>
                </a:lnTo>
                <a:lnTo>
                  <a:pt x="9063" y="166606"/>
                </a:lnTo>
                <a:lnTo>
                  <a:pt x="8467" y="171000"/>
                </a:lnTo>
                <a:lnTo>
                  <a:pt x="7118" y="175834"/>
                </a:lnTo>
                <a:lnTo>
                  <a:pt x="5266" y="180963"/>
                </a:lnTo>
                <a:lnTo>
                  <a:pt x="3078" y="186286"/>
                </a:lnTo>
                <a:lnTo>
                  <a:pt x="1620" y="192692"/>
                </a:lnTo>
                <a:lnTo>
                  <a:pt x="648" y="199821"/>
                </a:lnTo>
                <a:lnTo>
                  <a:pt x="0" y="207431"/>
                </a:lnTo>
                <a:lnTo>
                  <a:pt x="520" y="214409"/>
                </a:lnTo>
                <a:lnTo>
                  <a:pt x="1820" y="220966"/>
                </a:lnTo>
                <a:lnTo>
                  <a:pt x="3639" y="227243"/>
                </a:lnTo>
                <a:lnTo>
                  <a:pt x="4851" y="234285"/>
                </a:lnTo>
                <a:lnTo>
                  <a:pt x="5659" y="241837"/>
                </a:lnTo>
                <a:lnTo>
                  <a:pt x="6198" y="249729"/>
                </a:lnTo>
                <a:lnTo>
                  <a:pt x="7510" y="255943"/>
                </a:lnTo>
                <a:lnTo>
                  <a:pt x="9337" y="261038"/>
                </a:lnTo>
                <a:lnTo>
                  <a:pt x="11507" y="265387"/>
                </a:lnTo>
                <a:lnTo>
                  <a:pt x="13907" y="268287"/>
                </a:lnTo>
                <a:lnTo>
                  <a:pt x="16459" y="270220"/>
                </a:lnTo>
                <a:lnTo>
                  <a:pt x="19113" y="271509"/>
                </a:lnTo>
                <a:lnTo>
                  <a:pt x="22787" y="272367"/>
                </a:lnTo>
                <a:lnTo>
                  <a:pt x="27142" y="272940"/>
                </a:lnTo>
                <a:lnTo>
                  <a:pt x="31950" y="273322"/>
                </a:lnTo>
                <a:lnTo>
                  <a:pt x="39832" y="273746"/>
                </a:lnTo>
                <a:lnTo>
                  <a:pt x="43268" y="273859"/>
                </a:lnTo>
                <a:lnTo>
                  <a:pt x="47463" y="272982"/>
                </a:lnTo>
                <a:lnTo>
                  <a:pt x="52165" y="271445"/>
                </a:lnTo>
                <a:lnTo>
                  <a:pt x="57204" y="269468"/>
                </a:lnTo>
                <a:lnTo>
                  <a:pt x="61516" y="267197"/>
                </a:lnTo>
                <a:lnTo>
                  <a:pt x="68848" y="262134"/>
                </a:lnTo>
                <a:lnTo>
                  <a:pt x="73089" y="258498"/>
                </a:lnTo>
                <a:lnTo>
                  <a:pt x="77821" y="254169"/>
                </a:lnTo>
                <a:lnTo>
                  <a:pt x="91043" y="241514"/>
                </a:lnTo>
                <a:lnTo>
                  <a:pt x="97846" y="233892"/>
                </a:lnTo>
                <a:lnTo>
                  <a:pt x="100994" y="229193"/>
                </a:lnTo>
                <a:lnTo>
                  <a:pt x="104045" y="224154"/>
                </a:lnTo>
                <a:lnTo>
                  <a:pt x="107983" y="216033"/>
                </a:lnTo>
                <a:lnTo>
                  <a:pt x="112514" y="205856"/>
                </a:lnTo>
                <a:lnTo>
                  <a:pt x="117440" y="194309"/>
                </a:lnTo>
                <a:lnTo>
                  <a:pt x="122629" y="179944"/>
                </a:lnTo>
                <a:lnTo>
                  <a:pt x="127993" y="163699"/>
                </a:lnTo>
                <a:lnTo>
                  <a:pt x="145739" y="107924"/>
                </a:lnTo>
                <a:lnTo>
                  <a:pt x="148162" y="98541"/>
                </a:lnTo>
                <a:lnTo>
                  <a:pt x="149777" y="90381"/>
                </a:lnTo>
                <a:lnTo>
                  <a:pt x="150854" y="83036"/>
                </a:lnTo>
                <a:lnTo>
                  <a:pt x="150620" y="74329"/>
                </a:lnTo>
                <a:lnTo>
                  <a:pt x="149511" y="64715"/>
                </a:lnTo>
                <a:lnTo>
                  <a:pt x="147819" y="54495"/>
                </a:lnTo>
                <a:lnTo>
                  <a:pt x="146692" y="45777"/>
                </a:lnTo>
                <a:lnTo>
                  <a:pt x="145940" y="38060"/>
                </a:lnTo>
                <a:lnTo>
                  <a:pt x="145438" y="31010"/>
                </a:lnTo>
                <a:lnTo>
                  <a:pt x="143199" y="23453"/>
                </a:lnTo>
                <a:lnTo>
                  <a:pt x="139802" y="15557"/>
                </a:lnTo>
                <a:lnTo>
                  <a:pt x="135631" y="7436"/>
                </a:lnTo>
                <a:lnTo>
                  <a:pt x="132851" y="2974"/>
                </a:lnTo>
                <a:lnTo>
                  <a:pt x="130998" y="952"/>
                </a:lnTo>
                <a:lnTo>
                  <a:pt x="128023" y="0"/>
                </a:lnTo>
                <a:lnTo>
                  <a:pt x="127779" y="874"/>
                </a:lnTo>
                <a:lnTo>
                  <a:pt x="127508" y="4386"/>
                </a:lnTo>
                <a:lnTo>
                  <a:pt x="129927" y="11662"/>
                </a:lnTo>
                <a:lnTo>
                  <a:pt x="133225" y="20293"/>
                </a:lnTo>
                <a:lnTo>
                  <a:pt x="134691" y="27304"/>
                </a:lnTo>
                <a:lnTo>
                  <a:pt x="140422" y="48835"/>
                </a:lnTo>
                <a:lnTo>
                  <a:pt x="144618" y="63911"/>
                </a:lnTo>
                <a:lnTo>
                  <a:pt x="148367" y="78724"/>
                </a:lnTo>
                <a:lnTo>
                  <a:pt x="160100" y="128041"/>
                </a:lnTo>
                <a:lnTo>
                  <a:pt x="173305" y="178380"/>
                </a:lnTo>
                <a:lnTo>
                  <a:pt x="179874" y="197899"/>
                </a:lnTo>
                <a:lnTo>
                  <a:pt x="186159" y="212817"/>
                </a:lnTo>
                <a:lnTo>
                  <a:pt x="205383" y="250447"/>
                </a:lnTo>
                <a:lnTo>
                  <a:pt x="208879" y="256422"/>
                </a:lnTo>
                <a:lnTo>
                  <a:pt x="212163" y="261357"/>
                </a:lnTo>
                <a:lnTo>
                  <a:pt x="215305" y="265600"/>
                </a:lnTo>
                <a:lnTo>
                  <a:pt x="219305" y="269381"/>
                </a:lnTo>
                <a:lnTo>
                  <a:pt x="223876" y="272854"/>
                </a:lnTo>
                <a:lnTo>
                  <a:pt x="228828" y="276122"/>
                </a:lnTo>
                <a:lnTo>
                  <a:pt x="233083" y="279253"/>
                </a:lnTo>
                <a:lnTo>
                  <a:pt x="240350" y="285272"/>
                </a:lnTo>
                <a:lnTo>
                  <a:pt x="246754" y="288582"/>
                </a:lnTo>
                <a:lnTo>
                  <a:pt x="255878" y="2912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6"/>
          <p:cNvSpPr/>
          <p:nvPr/>
        </p:nvSpPr>
        <p:spPr>
          <a:xfrm>
            <a:off x="3648279" y="3898078"/>
            <a:ext cx="263639" cy="319063"/>
          </a:xfrm>
          <a:custGeom>
            <a:avLst/>
            <a:gdLst/>
            <a:ahLst/>
            <a:cxnLst/>
            <a:rect l="0" t="0" r="0" b="0"/>
            <a:pathLst>
              <a:path w="263639" h="319063">
                <a:moveTo>
                  <a:pt x="143623" y="139569"/>
                </a:moveTo>
                <a:lnTo>
                  <a:pt x="134521" y="125917"/>
                </a:lnTo>
                <a:lnTo>
                  <a:pt x="129935" y="120942"/>
                </a:lnTo>
                <a:lnTo>
                  <a:pt x="124973" y="116674"/>
                </a:lnTo>
                <a:lnTo>
                  <a:pt x="119760" y="112876"/>
                </a:lnTo>
                <a:lnTo>
                  <a:pt x="115332" y="109391"/>
                </a:lnTo>
                <a:lnTo>
                  <a:pt x="107871" y="102979"/>
                </a:lnTo>
                <a:lnTo>
                  <a:pt x="101381" y="99494"/>
                </a:lnTo>
                <a:lnTo>
                  <a:pt x="94369" y="97945"/>
                </a:lnTo>
                <a:lnTo>
                  <a:pt x="89832" y="97533"/>
                </a:lnTo>
                <a:lnTo>
                  <a:pt x="84902" y="97257"/>
                </a:lnTo>
                <a:lnTo>
                  <a:pt x="80663" y="98026"/>
                </a:lnTo>
                <a:lnTo>
                  <a:pt x="73413" y="101421"/>
                </a:lnTo>
                <a:lnTo>
                  <a:pt x="67016" y="106104"/>
                </a:lnTo>
                <a:lnTo>
                  <a:pt x="59093" y="113266"/>
                </a:lnTo>
                <a:lnTo>
                  <a:pt x="31738" y="140092"/>
                </a:lnTo>
                <a:lnTo>
                  <a:pt x="27123" y="146585"/>
                </a:lnTo>
                <a:lnTo>
                  <a:pt x="22141" y="154724"/>
                </a:lnTo>
                <a:lnTo>
                  <a:pt x="16915" y="163960"/>
                </a:lnTo>
                <a:lnTo>
                  <a:pt x="12479" y="173927"/>
                </a:lnTo>
                <a:lnTo>
                  <a:pt x="8568" y="184382"/>
                </a:lnTo>
                <a:lnTo>
                  <a:pt x="5009" y="195162"/>
                </a:lnTo>
                <a:lnTo>
                  <a:pt x="2636" y="204253"/>
                </a:lnTo>
                <a:lnTo>
                  <a:pt x="1054" y="212219"/>
                </a:lnTo>
                <a:lnTo>
                  <a:pt x="0" y="219435"/>
                </a:lnTo>
                <a:lnTo>
                  <a:pt x="249" y="228056"/>
                </a:lnTo>
                <a:lnTo>
                  <a:pt x="1368" y="237612"/>
                </a:lnTo>
                <a:lnTo>
                  <a:pt x="3066" y="247794"/>
                </a:lnTo>
                <a:lnTo>
                  <a:pt x="4198" y="257439"/>
                </a:lnTo>
                <a:lnTo>
                  <a:pt x="4953" y="266727"/>
                </a:lnTo>
                <a:lnTo>
                  <a:pt x="5457" y="275776"/>
                </a:lnTo>
                <a:lnTo>
                  <a:pt x="7697" y="282761"/>
                </a:lnTo>
                <a:lnTo>
                  <a:pt x="11096" y="288370"/>
                </a:lnTo>
                <a:lnTo>
                  <a:pt x="18999" y="297143"/>
                </a:lnTo>
                <a:lnTo>
                  <a:pt x="25687" y="304217"/>
                </a:lnTo>
                <a:lnTo>
                  <a:pt x="29757" y="307437"/>
                </a:lnTo>
                <a:lnTo>
                  <a:pt x="34375" y="310536"/>
                </a:lnTo>
                <a:lnTo>
                  <a:pt x="39359" y="313554"/>
                </a:lnTo>
                <a:lnTo>
                  <a:pt x="47436" y="316908"/>
                </a:lnTo>
                <a:lnTo>
                  <a:pt x="54201" y="318399"/>
                </a:lnTo>
                <a:lnTo>
                  <a:pt x="60382" y="319062"/>
                </a:lnTo>
                <a:lnTo>
                  <a:pt x="63364" y="318286"/>
                </a:lnTo>
                <a:lnTo>
                  <a:pt x="69217" y="314884"/>
                </a:lnTo>
                <a:lnTo>
                  <a:pt x="73064" y="312643"/>
                </a:lnTo>
                <a:lnTo>
                  <a:pt x="77534" y="310197"/>
                </a:lnTo>
                <a:lnTo>
                  <a:pt x="82419" y="307613"/>
                </a:lnTo>
                <a:lnTo>
                  <a:pt x="87580" y="303986"/>
                </a:lnTo>
                <a:lnTo>
                  <a:pt x="92926" y="299663"/>
                </a:lnTo>
                <a:lnTo>
                  <a:pt x="98395" y="294876"/>
                </a:lnTo>
                <a:lnTo>
                  <a:pt x="104472" y="287017"/>
                </a:lnTo>
                <a:lnTo>
                  <a:pt x="110030" y="277491"/>
                </a:lnTo>
                <a:lnTo>
                  <a:pt x="115513" y="269617"/>
                </a:lnTo>
                <a:lnTo>
                  <a:pt x="122025" y="260558"/>
                </a:lnTo>
                <a:lnTo>
                  <a:pt x="126367" y="251661"/>
                </a:lnTo>
                <a:lnTo>
                  <a:pt x="129262" y="242872"/>
                </a:lnTo>
                <a:lnTo>
                  <a:pt x="131191" y="234155"/>
                </a:lnTo>
                <a:lnTo>
                  <a:pt x="133430" y="226439"/>
                </a:lnTo>
                <a:lnTo>
                  <a:pt x="135875" y="219390"/>
                </a:lnTo>
                <a:lnTo>
                  <a:pt x="138458" y="212785"/>
                </a:lnTo>
                <a:lnTo>
                  <a:pt x="140180" y="201715"/>
                </a:lnTo>
                <a:lnTo>
                  <a:pt x="141328" y="187667"/>
                </a:lnTo>
                <a:lnTo>
                  <a:pt x="142603" y="158089"/>
                </a:lnTo>
                <a:lnTo>
                  <a:pt x="143320" y="126324"/>
                </a:lnTo>
                <a:lnTo>
                  <a:pt x="143612" y="66729"/>
                </a:lnTo>
                <a:lnTo>
                  <a:pt x="142663" y="58625"/>
                </a:lnTo>
                <a:lnTo>
                  <a:pt x="141078" y="49411"/>
                </a:lnTo>
                <a:lnTo>
                  <a:pt x="139068" y="39459"/>
                </a:lnTo>
                <a:lnTo>
                  <a:pt x="137729" y="30919"/>
                </a:lnTo>
                <a:lnTo>
                  <a:pt x="136836" y="23321"/>
                </a:lnTo>
                <a:lnTo>
                  <a:pt x="136241" y="16350"/>
                </a:lnTo>
                <a:lnTo>
                  <a:pt x="135844" y="10751"/>
                </a:lnTo>
                <a:lnTo>
                  <a:pt x="135286" y="224"/>
                </a:lnTo>
                <a:lnTo>
                  <a:pt x="135207" y="0"/>
                </a:lnTo>
                <a:lnTo>
                  <a:pt x="135155" y="803"/>
                </a:lnTo>
                <a:lnTo>
                  <a:pt x="135060" y="137456"/>
                </a:lnTo>
                <a:lnTo>
                  <a:pt x="136009" y="158163"/>
                </a:lnTo>
                <a:lnTo>
                  <a:pt x="137595" y="177682"/>
                </a:lnTo>
                <a:lnTo>
                  <a:pt x="139604" y="196411"/>
                </a:lnTo>
                <a:lnTo>
                  <a:pt x="142848" y="212706"/>
                </a:lnTo>
                <a:lnTo>
                  <a:pt x="146917" y="227380"/>
                </a:lnTo>
                <a:lnTo>
                  <a:pt x="151534" y="240972"/>
                </a:lnTo>
                <a:lnTo>
                  <a:pt x="155565" y="251938"/>
                </a:lnTo>
                <a:lnTo>
                  <a:pt x="159204" y="261154"/>
                </a:lnTo>
                <a:lnTo>
                  <a:pt x="162583" y="269204"/>
                </a:lnTo>
                <a:lnTo>
                  <a:pt x="167693" y="276474"/>
                </a:lnTo>
                <a:lnTo>
                  <a:pt x="173957" y="283227"/>
                </a:lnTo>
                <a:lnTo>
                  <a:pt x="180991" y="289633"/>
                </a:lnTo>
                <a:lnTo>
                  <a:pt x="186633" y="293904"/>
                </a:lnTo>
                <a:lnTo>
                  <a:pt x="191346" y="296752"/>
                </a:lnTo>
                <a:lnTo>
                  <a:pt x="199123" y="299916"/>
                </a:lnTo>
                <a:lnTo>
                  <a:pt x="205755" y="301322"/>
                </a:lnTo>
                <a:lnTo>
                  <a:pt x="209809" y="301697"/>
                </a:lnTo>
                <a:lnTo>
                  <a:pt x="214417" y="301947"/>
                </a:lnTo>
                <a:lnTo>
                  <a:pt x="219394" y="302113"/>
                </a:lnTo>
                <a:lnTo>
                  <a:pt x="223665" y="301272"/>
                </a:lnTo>
                <a:lnTo>
                  <a:pt x="230950" y="297797"/>
                </a:lnTo>
                <a:lnTo>
                  <a:pt x="239903" y="293078"/>
                </a:lnTo>
                <a:lnTo>
                  <a:pt x="244957" y="290486"/>
                </a:lnTo>
                <a:lnTo>
                  <a:pt x="253113" y="285066"/>
                </a:lnTo>
                <a:lnTo>
                  <a:pt x="263638" y="2681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7"/>
          <p:cNvSpPr/>
          <p:nvPr/>
        </p:nvSpPr>
        <p:spPr>
          <a:xfrm>
            <a:off x="3320414" y="4012432"/>
            <a:ext cx="120016" cy="68079"/>
          </a:xfrm>
          <a:custGeom>
            <a:avLst/>
            <a:gdLst/>
            <a:ahLst/>
            <a:cxnLst/>
            <a:rect l="0" t="0" r="0" b="0"/>
            <a:pathLst>
              <a:path w="120016" h="68079">
                <a:moveTo>
                  <a:pt x="0" y="68078"/>
                </a:moveTo>
                <a:lnTo>
                  <a:pt x="4551" y="58976"/>
                </a:lnTo>
                <a:lnTo>
                  <a:pt x="5892" y="55342"/>
                </a:lnTo>
                <a:lnTo>
                  <a:pt x="6786" y="51967"/>
                </a:lnTo>
                <a:lnTo>
                  <a:pt x="7381" y="48765"/>
                </a:lnTo>
                <a:lnTo>
                  <a:pt x="8731" y="45678"/>
                </a:lnTo>
                <a:lnTo>
                  <a:pt x="10583" y="42666"/>
                </a:lnTo>
                <a:lnTo>
                  <a:pt x="12771" y="39707"/>
                </a:lnTo>
                <a:lnTo>
                  <a:pt x="14229" y="36781"/>
                </a:lnTo>
                <a:lnTo>
                  <a:pt x="15201" y="33878"/>
                </a:lnTo>
                <a:lnTo>
                  <a:pt x="15849" y="30991"/>
                </a:lnTo>
                <a:lnTo>
                  <a:pt x="18186" y="28113"/>
                </a:lnTo>
                <a:lnTo>
                  <a:pt x="21650" y="25242"/>
                </a:lnTo>
                <a:lnTo>
                  <a:pt x="25863" y="22375"/>
                </a:lnTo>
                <a:lnTo>
                  <a:pt x="28672" y="19512"/>
                </a:lnTo>
                <a:lnTo>
                  <a:pt x="30545" y="16651"/>
                </a:lnTo>
                <a:lnTo>
                  <a:pt x="31794" y="13790"/>
                </a:lnTo>
                <a:lnTo>
                  <a:pt x="33578" y="10931"/>
                </a:lnTo>
                <a:lnTo>
                  <a:pt x="35721" y="8072"/>
                </a:lnTo>
                <a:lnTo>
                  <a:pt x="38101" y="5214"/>
                </a:lnTo>
                <a:lnTo>
                  <a:pt x="40641" y="3309"/>
                </a:lnTo>
                <a:lnTo>
                  <a:pt x="43287" y="2038"/>
                </a:lnTo>
                <a:lnTo>
                  <a:pt x="46003" y="1192"/>
                </a:lnTo>
                <a:lnTo>
                  <a:pt x="48766" y="627"/>
                </a:lnTo>
                <a:lnTo>
                  <a:pt x="51561" y="250"/>
                </a:lnTo>
                <a:lnTo>
                  <a:pt x="54377" y="0"/>
                </a:lnTo>
                <a:lnTo>
                  <a:pt x="57206" y="785"/>
                </a:lnTo>
                <a:lnTo>
                  <a:pt x="60045" y="2261"/>
                </a:lnTo>
                <a:lnTo>
                  <a:pt x="80547" y="16024"/>
                </a:lnTo>
                <a:lnTo>
                  <a:pt x="86083" y="20040"/>
                </a:lnTo>
                <a:lnTo>
                  <a:pt x="90727" y="23670"/>
                </a:lnTo>
                <a:lnTo>
                  <a:pt x="94775" y="27043"/>
                </a:lnTo>
                <a:lnTo>
                  <a:pt x="99378" y="30244"/>
                </a:lnTo>
                <a:lnTo>
                  <a:pt x="104352" y="33330"/>
                </a:lnTo>
                <a:lnTo>
                  <a:pt x="120015" y="42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8"/>
          <p:cNvSpPr/>
          <p:nvPr/>
        </p:nvSpPr>
        <p:spPr>
          <a:xfrm>
            <a:off x="3457575" y="3883342"/>
            <a:ext cx="8573" cy="137161"/>
          </a:xfrm>
          <a:custGeom>
            <a:avLst/>
            <a:gdLst/>
            <a:ahLst/>
            <a:cxnLst/>
            <a:rect l="0" t="0" r="0" b="0"/>
            <a:pathLst>
              <a:path w="8573" h="137161">
                <a:moveTo>
                  <a:pt x="8572" y="137160"/>
                </a:moveTo>
                <a:lnTo>
                  <a:pt x="4021" y="128058"/>
                </a:lnTo>
                <a:lnTo>
                  <a:pt x="2681" y="123472"/>
                </a:lnTo>
                <a:lnTo>
                  <a:pt x="1787" y="118510"/>
                </a:lnTo>
                <a:lnTo>
                  <a:pt x="1191" y="113297"/>
                </a:lnTo>
                <a:lnTo>
                  <a:pt x="1746" y="107916"/>
                </a:lnTo>
                <a:lnTo>
                  <a:pt x="3069" y="102424"/>
                </a:lnTo>
                <a:lnTo>
                  <a:pt x="4903" y="96858"/>
                </a:lnTo>
                <a:lnTo>
                  <a:pt x="6126" y="92194"/>
                </a:lnTo>
                <a:lnTo>
                  <a:pt x="6942" y="88133"/>
                </a:lnTo>
                <a:lnTo>
                  <a:pt x="7485" y="84473"/>
                </a:lnTo>
                <a:lnTo>
                  <a:pt x="7847" y="80128"/>
                </a:lnTo>
                <a:lnTo>
                  <a:pt x="8089" y="75326"/>
                </a:lnTo>
                <a:lnTo>
                  <a:pt x="8357" y="64911"/>
                </a:lnTo>
                <a:lnTo>
                  <a:pt x="8571" y="14329"/>
                </a:lnTo>
                <a:lnTo>
                  <a:pt x="7619" y="11458"/>
                </a:lnTo>
                <a:lnTo>
                  <a:pt x="6032" y="85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9"/>
          <p:cNvSpPr/>
          <p:nvPr/>
        </p:nvSpPr>
        <p:spPr>
          <a:xfrm>
            <a:off x="3065323" y="4365066"/>
            <a:ext cx="272237" cy="202693"/>
          </a:xfrm>
          <a:custGeom>
            <a:avLst/>
            <a:gdLst/>
            <a:ahLst/>
            <a:cxnLst/>
            <a:rect l="0" t="0" r="0" b="0"/>
            <a:pathLst>
              <a:path w="272237" h="202693">
                <a:moveTo>
                  <a:pt x="160794" y="49771"/>
                </a:moveTo>
                <a:lnTo>
                  <a:pt x="156243" y="40670"/>
                </a:lnTo>
                <a:lnTo>
                  <a:pt x="154903" y="37036"/>
                </a:lnTo>
                <a:lnTo>
                  <a:pt x="154009" y="33661"/>
                </a:lnTo>
                <a:lnTo>
                  <a:pt x="153413" y="30458"/>
                </a:lnTo>
                <a:lnTo>
                  <a:pt x="152063" y="28323"/>
                </a:lnTo>
                <a:lnTo>
                  <a:pt x="150211" y="26900"/>
                </a:lnTo>
                <a:lnTo>
                  <a:pt x="148024" y="25951"/>
                </a:lnTo>
                <a:lnTo>
                  <a:pt x="146565" y="24366"/>
                </a:lnTo>
                <a:lnTo>
                  <a:pt x="145593" y="22357"/>
                </a:lnTo>
                <a:lnTo>
                  <a:pt x="144945" y="20065"/>
                </a:lnTo>
                <a:lnTo>
                  <a:pt x="141685" y="14979"/>
                </a:lnTo>
                <a:lnTo>
                  <a:pt x="139482" y="12288"/>
                </a:lnTo>
                <a:lnTo>
                  <a:pt x="131955" y="6760"/>
                </a:lnTo>
                <a:lnTo>
                  <a:pt x="127280" y="3952"/>
                </a:lnTo>
                <a:lnTo>
                  <a:pt x="119547" y="832"/>
                </a:lnTo>
                <a:lnTo>
                  <a:pt x="116151" y="0"/>
                </a:lnTo>
                <a:lnTo>
                  <a:pt x="111982" y="398"/>
                </a:lnTo>
                <a:lnTo>
                  <a:pt x="107298" y="1616"/>
                </a:lnTo>
                <a:lnTo>
                  <a:pt x="102270" y="3380"/>
                </a:lnTo>
                <a:lnTo>
                  <a:pt x="94143" y="7881"/>
                </a:lnTo>
                <a:lnTo>
                  <a:pt x="90643" y="10414"/>
                </a:lnTo>
                <a:lnTo>
                  <a:pt x="72063" y="23082"/>
                </a:lnTo>
                <a:lnTo>
                  <a:pt x="66398" y="27215"/>
                </a:lnTo>
                <a:lnTo>
                  <a:pt x="61668" y="30924"/>
                </a:lnTo>
                <a:lnTo>
                  <a:pt x="57562" y="34349"/>
                </a:lnTo>
                <a:lnTo>
                  <a:pt x="52920" y="38538"/>
                </a:lnTo>
                <a:lnTo>
                  <a:pt x="42683" y="48271"/>
                </a:lnTo>
                <a:lnTo>
                  <a:pt x="30760" y="59910"/>
                </a:lnTo>
                <a:lnTo>
                  <a:pt x="26479" y="67008"/>
                </a:lnTo>
                <a:lnTo>
                  <a:pt x="21721" y="76503"/>
                </a:lnTo>
                <a:lnTo>
                  <a:pt x="16644" y="87594"/>
                </a:lnTo>
                <a:lnTo>
                  <a:pt x="12306" y="98799"/>
                </a:lnTo>
                <a:lnTo>
                  <a:pt x="8462" y="110079"/>
                </a:lnTo>
                <a:lnTo>
                  <a:pt x="4947" y="121409"/>
                </a:lnTo>
                <a:lnTo>
                  <a:pt x="2604" y="129915"/>
                </a:lnTo>
                <a:lnTo>
                  <a:pt x="1041" y="136538"/>
                </a:lnTo>
                <a:lnTo>
                  <a:pt x="0" y="141906"/>
                </a:lnTo>
                <a:lnTo>
                  <a:pt x="258" y="147389"/>
                </a:lnTo>
                <a:lnTo>
                  <a:pt x="1382" y="152950"/>
                </a:lnTo>
                <a:lnTo>
                  <a:pt x="3085" y="158562"/>
                </a:lnTo>
                <a:lnTo>
                  <a:pt x="5172" y="164208"/>
                </a:lnTo>
                <a:lnTo>
                  <a:pt x="7516" y="169878"/>
                </a:lnTo>
                <a:lnTo>
                  <a:pt x="10031" y="175562"/>
                </a:lnTo>
                <a:lnTo>
                  <a:pt x="12660" y="180305"/>
                </a:lnTo>
                <a:lnTo>
                  <a:pt x="15366" y="184418"/>
                </a:lnTo>
                <a:lnTo>
                  <a:pt x="18122" y="188114"/>
                </a:lnTo>
                <a:lnTo>
                  <a:pt x="20912" y="190577"/>
                </a:lnTo>
                <a:lnTo>
                  <a:pt x="23724" y="192219"/>
                </a:lnTo>
                <a:lnTo>
                  <a:pt x="26552" y="193314"/>
                </a:lnTo>
                <a:lnTo>
                  <a:pt x="32233" y="197071"/>
                </a:lnTo>
                <a:lnTo>
                  <a:pt x="35082" y="199406"/>
                </a:lnTo>
                <a:lnTo>
                  <a:pt x="37933" y="200963"/>
                </a:lnTo>
                <a:lnTo>
                  <a:pt x="43642" y="202692"/>
                </a:lnTo>
                <a:lnTo>
                  <a:pt x="46498" y="202201"/>
                </a:lnTo>
                <a:lnTo>
                  <a:pt x="52211" y="199115"/>
                </a:lnTo>
                <a:lnTo>
                  <a:pt x="60465" y="194569"/>
                </a:lnTo>
                <a:lnTo>
                  <a:pt x="81286" y="183889"/>
                </a:lnTo>
                <a:lnTo>
                  <a:pt x="87786" y="178236"/>
                </a:lnTo>
                <a:lnTo>
                  <a:pt x="94977" y="170657"/>
                </a:lnTo>
                <a:lnTo>
                  <a:pt x="102628" y="161794"/>
                </a:lnTo>
                <a:lnTo>
                  <a:pt x="111540" y="149218"/>
                </a:lnTo>
                <a:lnTo>
                  <a:pt x="121290" y="134167"/>
                </a:lnTo>
                <a:lnTo>
                  <a:pt x="139427" y="104425"/>
                </a:lnTo>
                <a:lnTo>
                  <a:pt x="150663" y="84857"/>
                </a:lnTo>
                <a:lnTo>
                  <a:pt x="158831" y="69810"/>
                </a:lnTo>
                <a:lnTo>
                  <a:pt x="162343" y="63131"/>
                </a:lnTo>
                <a:lnTo>
                  <a:pt x="165637" y="55819"/>
                </a:lnTo>
                <a:lnTo>
                  <a:pt x="168785" y="48089"/>
                </a:lnTo>
                <a:lnTo>
                  <a:pt x="171836" y="40077"/>
                </a:lnTo>
                <a:lnTo>
                  <a:pt x="173871" y="33784"/>
                </a:lnTo>
                <a:lnTo>
                  <a:pt x="175227" y="28635"/>
                </a:lnTo>
                <a:lnTo>
                  <a:pt x="176131" y="24250"/>
                </a:lnTo>
                <a:lnTo>
                  <a:pt x="176733" y="20375"/>
                </a:lnTo>
                <a:lnTo>
                  <a:pt x="177135" y="16839"/>
                </a:lnTo>
                <a:lnTo>
                  <a:pt x="177403" y="13529"/>
                </a:lnTo>
                <a:lnTo>
                  <a:pt x="176629" y="12274"/>
                </a:lnTo>
                <a:lnTo>
                  <a:pt x="175161" y="12391"/>
                </a:lnTo>
                <a:lnTo>
                  <a:pt x="170511" y="14870"/>
                </a:lnTo>
                <a:lnTo>
                  <a:pt x="169875" y="20290"/>
                </a:lnTo>
                <a:lnTo>
                  <a:pt x="169706" y="24402"/>
                </a:lnTo>
                <a:lnTo>
                  <a:pt x="168640" y="31905"/>
                </a:lnTo>
                <a:lnTo>
                  <a:pt x="164916" y="52943"/>
                </a:lnTo>
                <a:lnTo>
                  <a:pt x="162590" y="62364"/>
                </a:lnTo>
                <a:lnTo>
                  <a:pt x="160086" y="70548"/>
                </a:lnTo>
                <a:lnTo>
                  <a:pt x="157465" y="77910"/>
                </a:lnTo>
                <a:lnTo>
                  <a:pt x="155717" y="86628"/>
                </a:lnTo>
                <a:lnTo>
                  <a:pt x="154552" y="96250"/>
                </a:lnTo>
                <a:lnTo>
                  <a:pt x="153775" y="106475"/>
                </a:lnTo>
                <a:lnTo>
                  <a:pt x="155162" y="116148"/>
                </a:lnTo>
                <a:lnTo>
                  <a:pt x="157992" y="125455"/>
                </a:lnTo>
                <a:lnTo>
                  <a:pt x="161783" y="134517"/>
                </a:lnTo>
                <a:lnTo>
                  <a:pt x="164311" y="141511"/>
                </a:lnTo>
                <a:lnTo>
                  <a:pt x="165996" y="147126"/>
                </a:lnTo>
                <a:lnTo>
                  <a:pt x="167120" y="151822"/>
                </a:lnTo>
                <a:lnTo>
                  <a:pt x="168821" y="155905"/>
                </a:lnTo>
                <a:lnTo>
                  <a:pt x="170908" y="159579"/>
                </a:lnTo>
                <a:lnTo>
                  <a:pt x="173251" y="162982"/>
                </a:lnTo>
                <a:lnTo>
                  <a:pt x="176719" y="165250"/>
                </a:lnTo>
                <a:lnTo>
                  <a:pt x="180936" y="166762"/>
                </a:lnTo>
                <a:lnTo>
                  <a:pt x="185652" y="167770"/>
                </a:lnTo>
                <a:lnTo>
                  <a:pt x="193432" y="168890"/>
                </a:lnTo>
                <a:lnTo>
                  <a:pt x="200065" y="169388"/>
                </a:lnTo>
                <a:lnTo>
                  <a:pt x="206188" y="169609"/>
                </a:lnTo>
                <a:lnTo>
                  <a:pt x="214990" y="169734"/>
                </a:lnTo>
                <a:lnTo>
                  <a:pt x="223299" y="167223"/>
                </a:lnTo>
                <a:lnTo>
                  <a:pt x="228181" y="165220"/>
                </a:lnTo>
                <a:lnTo>
                  <a:pt x="233341" y="162932"/>
                </a:lnTo>
                <a:lnTo>
                  <a:pt x="244155" y="157850"/>
                </a:lnTo>
                <a:lnTo>
                  <a:pt x="249706" y="154209"/>
                </a:lnTo>
                <a:lnTo>
                  <a:pt x="255311" y="149877"/>
                </a:lnTo>
                <a:lnTo>
                  <a:pt x="272236" y="135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00"/>
          <p:cNvSpPr/>
          <p:nvPr/>
        </p:nvSpPr>
        <p:spPr>
          <a:xfrm>
            <a:off x="3414713" y="4346414"/>
            <a:ext cx="180022" cy="197012"/>
          </a:xfrm>
          <a:custGeom>
            <a:avLst/>
            <a:gdLst/>
            <a:ahLst/>
            <a:cxnLst/>
            <a:rect l="0" t="0" r="0" b="0"/>
            <a:pathLst>
              <a:path w="180022" h="197012">
                <a:moveTo>
                  <a:pt x="8571" y="8415"/>
                </a:moveTo>
                <a:lnTo>
                  <a:pt x="4021" y="17517"/>
                </a:lnTo>
                <a:lnTo>
                  <a:pt x="2680" y="22103"/>
                </a:lnTo>
                <a:lnTo>
                  <a:pt x="1786" y="27066"/>
                </a:lnTo>
                <a:lnTo>
                  <a:pt x="1190" y="32279"/>
                </a:lnTo>
                <a:lnTo>
                  <a:pt x="794" y="42422"/>
                </a:lnTo>
                <a:lnTo>
                  <a:pt x="156" y="96448"/>
                </a:lnTo>
                <a:lnTo>
                  <a:pt x="1" y="181511"/>
                </a:lnTo>
                <a:lnTo>
                  <a:pt x="0" y="177104"/>
                </a:lnTo>
                <a:lnTo>
                  <a:pt x="952" y="170405"/>
                </a:lnTo>
                <a:lnTo>
                  <a:pt x="4550" y="150261"/>
                </a:lnTo>
                <a:lnTo>
                  <a:pt x="5891" y="140127"/>
                </a:lnTo>
                <a:lnTo>
                  <a:pt x="6784" y="130513"/>
                </a:lnTo>
                <a:lnTo>
                  <a:pt x="7380" y="121246"/>
                </a:lnTo>
                <a:lnTo>
                  <a:pt x="8730" y="112211"/>
                </a:lnTo>
                <a:lnTo>
                  <a:pt x="10582" y="103330"/>
                </a:lnTo>
                <a:lnTo>
                  <a:pt x="12769" y="94552"/>
                </a:lnTo>
                <a:lnTo>
                  <a:pt x="16133" y="85842"/>
                </a:lnTo>
                <a:lnTo>
                  <a:pt x="20280" y="77179"/>
                </a:lnTo>
                <a:lnTo>
                  <a:pt x="24949" y="68545"/>
                </a:lnTo>
                <a:lnTo>
                  <a:pt x="29015" y="59932"/>
                </a:lnTo>
                <a:lnTo>
                  <a:pt x="32678" y="51333"/>
                </a:lnTo>
                <a:lnTo>
                  <a:pt x="36072" y="42742"/>
                </a:lnTo>
                <a:lnTo>
                  <a:pt x="40240" y="36062"/>
                </a:lnTo>
                <a:lnTo>
                  <a:pt x="44924" y="30657"/>
                </a:lnTo>
                <a:lnTo>
                  <a:pt x="49952" y="26100"/>
                </a:lnTo>
                <a:lnTo>
                  <a:pt x="55208" y="22110"/>
                </a:lnTo>
                <a:lnTo>
                  <a:pt x="60617" y="18498"/>
                </a:lnTo>
                <a:lnTo>
                  <a:pt x="66129" y="15137"/>
                </a:lnTo>
                <a:lnTo>
                  <a:pt x="70756" y="11944"/>
                </a:lnTo>
                <a:lnTo>
                  <a:pt x="74793" y="8863"/>
                </a:lnTo>
                <a:lnTo>
                  <a:pt x="78436" y="5857"/>
                </a:lnTo>
                <a:lnTo>
                  <a:pt x="82770" y="3852"/>
                </a:lnTo>
                <a:lnTo>
                  <a:pt x="87565" y="2516"/>
                </a:lnTo>
                <a:lnTo>
                  <a:pt x="92667" y="1625"/>
                </a:lnTo>
                <a:lnTo>
                  <a:pt x="97020" y="1031"/>
                </a:lnTo>
                <a:lnTo>
                  <a:pt x="100874" y="635"/>
                </a:lnTo>
                <a:lnTo>
                  <a:pt x="104397" y="371"/>
                </a:lnTo>
                <a:lnTo>
                  <a:pt x="107698" y="195"/>
                </a:lnTo>
                <a:lnTo>
                  <a:pt x="113905" y="0"/>
                </a:lnTo>
                <a:lnTo>
                  <a:pt x="116894" y="900"/>
                </a:lnTo>
                <a:lnTo>
                  <a:pt x="119839" y="2453"/>
                </a:lnTo>
                <a:lnTo>
                  <a:pt x="122755" y="4440"/>
                </a:lnTo>
                <a:lnTo>
                  <a:pt x="125651" y="7671"/>
                </a:lnTo>
                <a:lnTo>
                  <a:pt x="128535" y="11729"/>
                </a:lnTo>
                <a:lnTo>
                  <a:pt x="131410" y="16339"/>
                </a:lnTo>
                <a:lnTo>
                  <a:pt x="134279" y="21318"/>
                </a:lnTo>
                <a:lnTo>
                  <a:pt x="140006" y="31930"/>
                </a:lnTo>
                <a:lnTo>
                  <a:pt x="142867" y="40284"/>
                </a:lnTo>
                <a:lnTo>
                  <a:pt x="145727" y="50617"/>
                </a:lnTo>
                <a:lnTo>
                  <a:pt x="148586" y="62267"/>
                </a:lnTo>
                <a:lnTo>
                  <a:pt x="150492" y="72892"/>
                </a:lnTo>
                <a:lnTo>
                  <a:pt x="151763" y="82832"/>
                </a:lnTo>
                <a:lnTo>
                  <a:pt x="152610" y="92317"/>
                </a:lnTo>
                <a:lnTo>
                  <a:pt x="153174" y="101497"/>
                </a:lnTo>
                <a:lnTo>
                  <a:pt x="153802" y="119318"/>
                </a:lnTo>
                <a:lnTo>
                  <a:pt x="154260" y="169525"/>
                </a:lnTo>
                <a:lnTo>
                  <a:pt x="155227" y="173924"/>
                </a:lnTo>
                <a:lnTo>
                  <a:pt x="156824" y="177810"/>
                </a:lnTo>
                <a:lnTo>
                  <a:pt x="158842" y="181353"/>
                </a:lnTo>
                <a:lnTo>
                  <a:pt x="161139" y="184667"/>
                </a:lnTo>
                <a:lnTo>
                  <a:pt x="163623" y="187829"/>
                </a:lnTo>
                <a:lnTo>
                  <a:pt x="169131" y="194291"/>
                </a:lnTo>
                <a:lnTo>
                  <a:pt x="180021" y="1970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01"/>
          <p:cNvSpPr/>
          <p:nvPr/>
        </p:nvSpPr>
        <p:spPr>
          <a:xfrm>
            <a:off x="3664665" y="4250271"/>
            <a:ext cx="332978" cy="301541"/>
          </a:xfrm>
          <a:custGeom>
            <a:avLst/>
            <a:gdLst/>
            <a:ahLst/>
            <a:cxnLst/>
            <a:rect l="0" t="0" r="0" b="0"/>
            <a:pathLst>
              <a:path w="332978" h="301541">
                <a:moveTo>
                  <a:pt x="152955" y="113131"/>
                </a:moveTo>
                <a:lnTo>
                  <a:pt x="139302" y="108580"/>
                </a:lnTo>
                <a:lnTo>
                  <a:pt x="130059" y="106346"/>
                </a:lnTo>
                <a:lnTo>
                  <a:pt x="126261" y="105750"/>
                </a:lnTo>
                <a:lnTo>
                  <a:pt x="116961" y="107628"/>
                </a:lnTo>
                <a:lnTo>
                  <a:pt x="111814" y="109462"/>
                </a:lnTo>
                <a:lnTo>
                  <a:pt x="105525" y="110685"/>
                </a:lnTo>
                <a:lnTo>
                  <a:pt x="98475" y="111501"/>
                </a:lnTo>
                <a:lnTo>
                  <a:pt x="90917" y="112044"/>
                </a:lnTo>
                <a:lnTo>
                  <a:pt x="84926" y="113359"/>
                </a:lnTo>
                <a:lnTo>
                  <a:pt x="75730" y="117360"/>
                </a:lnTo>
                <a:lnTo>
                  <a:pt x="60646" y="124968"/>
                </a:lnTo>
                <a:lnTo>
                  <a:pt x="52239" y="130457"/>
                </a:lnTo>
                <a:lnTo>
                  <a:pt x="44374" y="137024"/>
                </a:lnTo>
                <a:lnTo>
                  <a:pt x="34529" y="146293"/>
                </a:lnTo>
                <a:lnTo>
                  <a:pt x="30189" y="151432"/>
                </a:lnTo>
                <a:lnTo>
                  <a:pt x="26344" y="156762"/>
                </a:lnTo>
                <a:lnTo>
                  <a:pt x="22827" y="162221"/>
                </a:lnTo>
                <a:lnTo>
                  <a:pt x="19530" y="167765"/>
                </a:lnTo>
                <a:lnTo>
                  <a:pt x="16380" y="173366"/>
                </a:lnTo>
                <a:lnTo>
                  <a:pt x="13327" y="179005"/>
                </a:lnTo>
                <a:lnTo>
                  <a:pt x="11292" y="184670"/>
                </a:lnTo>
                <a:lnTo>
                  <a:pt x="9935" y="190351"/>
                </a:lnTo>
                <a:lnTo>
                  <a:pt x="9031" y="196044"/>
                </a:lnTo>
                <a:lnTo>
                  <a:pt x="7475" y="203649"/>
                </a:lnTo>
                <a:lnTo>
                  <a:pt x="3207" y="222259"/>
                </a:lnTo>
                <a:lnTo>
                  <a:pt x="1688" y="230650"/>
                </a:lnTo>
                <a:lnTo>
                  <a:pt x="675" y="238149"/>
                </a:lnTo>
                <a:lnTo>
                  <a:pt x="0" y="245054"/>
                </a:lnTo>
                <a:lnTo>
                  <a:pt x="1455" y="254420"/>
                </a:lnTo>
                <a:lnTo>
                  <a:pt x="4330" y="265427"/>
                </a:lnTo>
                <a:lnTo>
                  <a:pt x="8151" y="277527"/>
                </a:lnTo>
                <a:lnTo>
                  <a:pt x="11652" y="285593"/>
                </a:lnTo>
                <a:lnTo>
                  <a:pt x="14937" y="290971"/>
                </a:lnTo>
                <a:lnTo>
                  <a:pt x="18080" y="294556"/>
                </a:lnTo>
                <a:lnTo>
                  <a:pt x="21129" y="296946"/>
                </a:lnTo>
                <a:lnTo>
                  <a:pt x="27055" y="299602"/>
                </a:lnTo>
                <a:lnTo>
                  <a:pt x="35747" y="301097"/>
                </a:lnTo>
                <a:lnTo>
                  <a:pt x="44355" y="301540"/>
                </a:lnTo>
                <a:lnTo>
                  <a:pt x="52618" y="299103"/>
                </a:lnTo>
                <a:lnTo>
                  <a:pt x="61688" y="294846"/>
                </a:lnTo>
                <a:lnTo>
                  <a:pt x="68894" y="289778"/>
                </a:lnTo>
                <a:lnTo>
                  <a:pt x="77811" y="281811"/>
                </a:lnTo>
                <a:lnTo>
                  <a:pt x="82857" y="277020"/>
                </a:lnTo>
                <a:lnTo>
                  <a:pt x="87173" y="271920"/>
                </a:lnTo>
                <a:lnTo>
                  <a:pt x="91003" y="266615"/>
                </a:lnTo>
                <a:lnTo>
                  <a:pt x="94508" y="261174"/>
                </a:lnTo>
                <a:lnTo>
                  <a:pt x="97798" y="255641"/>
                </a:lnTo>
                <a:lnTo>
                  <a:pt x="100943" y="250048"/>
                </a:lnTo>
                <a:lnTo>
                  <a:pt x="103993" y="244414"/>
                </a:lnTo>
                <a:lnTo>
                  <a:pt x="121937" y="213731"/>
                </a:lnTo>
                <a:lnTo>
                  <a:pt x="129419" y="199248"/>
                </a:lnTo>
                <a:lnTo>
                  <a:pt x="137264" y="182925"/>
                </a:lnTo>
                <a:lnTo>
                  <a:pt x="145352" y="165375"/>
                </a:lnTo>
                <a:lnTo>
                  <a:pt x="152648" y="147960"/>
                </a:lnTo>
                <a:lnTo>
                  <a:pt x="159418" y="130636"/>
                </a:lnTo>
                <a:lnTo>
                  <a:pt x="175507" y="86568"/>
                </a:lnTo>
                <a:lnTo>
                  <a:pt x="179420" y="75420"/>
                </a:lnTo>
                <a:lnTo>
                  <a:pt x="183933" y="60368"/>
                </a:lnTo>
                <a:lnTo>
                  <a:pt x="197482" y="11349"/>
                </a:lnTo>
                <a:lnTo>
                  <a:pt x="199784" y="4319"/>
                </a:lnTo>
                <a:lnTo>
                  <a:pt x="201319" y="585"/>
                </a:lnTo>
                <a:lnTo>
                  <a:pt x="201390" y="0"/>
                </a:lnTo>
                <a:lnTo>
                  <a:pt x="198929" y="4431"/>
                </a:lnTo>
                <a:lnTo>
                  <a:pt x="196939" y="13042"/>
                </a:lnTo>
                <a:lnTo>
                  <a:pt x="194660" y="25450"/>
                </a:lnTo>
                <a:lnTo>
                  <a:pt x="184158" y="88721"/>
                </a:lnTo>
                <a:lnTo>
                  <a:pt x="183282" y="108287"/>
                </a:lnTo>
                <a:lnTo>
                  <a:pt x="183650" y="129905"/>
                </a:lnTo>
                <a:lnTo>
                  <a:pt x="184849" y="152888"/>
                </a:lnTo>
                <a:lnTo>
                  <a:pt x="187552" y="172021"/>
                </a:lnTo>
                <a:lnTo>
                  <a:pt x="191260" y="188586"/>
                </a:lnTo>
                <a:lnTo>
                  <a:pt x="195636" y="203440"/>
                </a:lnTo>
                <a:lnTo>
                  <a:pt x="199507" y="215247"/>
                </a:lnTo>
                <a:lnTo>
                  <a:pt x="203039" y="225023"/>
                </a:lnTo>
                <a:lnTo>
                  <a:pt x="206347" y="233446"/>
                </a:lnTo>
                <a:lnTo>
                  <a:pt x="209505" y="239061"/>
                </a:lnTo>
                <a:lnTo>
                  <a:pt x="212562" y="242804"/>
                </a:lnTo>
                <a:lnTo>
                  <a:pt x="219452" y="247916"/>
                </a:lnTo>
                <a:lnTo>
                  <a:pt x="228864" y="253363"/>
                </a:lnTo>
                <a:lnTo>
                  <a:pt x="234041" y="254244"/>
                </a:lnTo>
                <a:lnTo>
                  <a:pt x="239397" y="253879"/>
                </a:lnTo>
                <a:lnTo>
                  <a:pt x="244873" y="252683"/>
                </a:lnTo>
                <a:lnTo>
                  <a:pt x="253497" y="248814"/>
                </a:lnTo>
                <a:lnTo>
                  <a:pt x="262410" y="243920"/>
                </a:lnTo>
                <a:lnTo>
                  <a:pt x="268787" y="241281"/>
                </a:lnTo>
                <a:lnTo>
                  <a:pt x="275896" y="238569"/>
                </a:lnTo>
                <a:lnTo>
                  <a:pt x="282541" y="233904"/>
                </a:lnTo>
                <a:lnTo>
                  <a:pt x="288875" y="227936"/>
                </a:lnTo>
                <a:lnTo>
                  <a:pt x="295003" y="221101"/>
                </a:lnTo>
                <a:lnTo>
                  <a:pt x="306893" y="208425"/>
                </a:lnTo>
                <a:lnTo>
                  <a:pt x="312730" y="202378"/>
                </a:lnTo>
                <a:lnTo>
                  <a:pt x="317574" y="196442"/>
                </a:lnTo>
                <a:lnTo>
                  <a:pt x="321756" y="190579"/>
                </a:lnTo>
                <a:lnTo>
                  <a:pt x="332977" y="1731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2"/>
          <p:cNvSpPr/>
          <p:nvPr/>
        </p:nvSpPr>
        <p:spPr>
          <a:xfrm>
            <a:off x="5833462" y="2640330"/>
            <a:ext cx="282950" cy="411481"/>
          </a:xfrm>
          <a:custGeom>
            <a:avLst/>
            <a:gdLst/>
            <a:ahLst/>
            <a:cxnLst/>
            <a:rect l="0" t="0" r="0" b="0"/>
            <a:pathLst>
              <a:path w="282950" h="411481">
                <a:moveTo>
                  <a:pt x="24413" y="0"/>
                </a:moveTo>
                <a:lnTo>
                  <a:pt x="19862" y="4551"/>
                </a:lnTo>
                <a:lnTo>
                  <a:pt x="18521" y="7796"/>
                </a:lnTo>
                <a:lnTo>
                  <a:pt x="15682" y="22418"/>
                </a:lnTo>
                <a:lnTo>
                  <a:pt x="13830" y="29233"/>
                </a:lnTo>
                <a:lnTo>
                  <a:pt x="11642" y="36633"/>
                </a:lnTo>
                <a:lnTo>
                  <a:pt x="10184" y="43472"/>
                </a:lnTo>
                <a:lnTo>
                  <a:pt x="8564" y="56151"/>
                </a:lnTo>
                <a:lnTo>
                  <a:pt x="3101" y="101304"/>
                </a:lnTo>
                <a:lnTo>
                  <a:pt x="1632" y="116113"/>
                </a:lnTo>
                <a:lnTo>
                  <a:pt x="653" y="128844"/>
                </a:lnTo>
                <a:lnTo>
                  <a:pt x="0" y="140188"/>
                </a:lnTo>
                <a:lnTo>
                  <a:pt x="518" y="155371"/>
                </a:lnTo>
                <a:lnTo>
                  <a:pt x="1815" y="173113"/>
                </a:lnTo>
                <a:lnTo>
                  <a:pt x="3633" y="192561"/>
                </a:lnTo>
                <a:lnTo>
                  <a:pt x="5797" y="210289"/>
                </a:lnTo>
                <a:lnTo>
                  <a:pt x="8192" y="226870"/>
                </a:lnTo>
                <a:lnTo>
                  <a:pt x="10742" y="242687"/>
                </a:lnTo>
                <a:lnTo>
                  <a:pt x="14346" y="257041"/>
                </a:lnTo>
                <a:lnTo>
                  <a:pt x="18654" y="270421"/>
                </a:lnTo>
                <a:lnTo>
                  <a:pt x="23431" y="283150"/>
                </a:lnTo>
                <a:lnTo>
                  <a:pt x="27568" y="293542"/>
                </a:lnTo>
                <a:lnTo>
                  <a:pt x="31279" y="302374"/>
                </a:lnTo>
                <a:lnTo>
                  <a:pt x="34705" y="310168"/>
                </a:lnTo>
                <a:lnTo>
                  <a:pt x="41052" y="321367"/>
                </a:lnTo>
                <a:lnTo>
                  <a:pt x="44078" y="325687"/>
                </a:lnTo>
                <a:lnTo>
                  <a:pt x="52520" y="333027"/>
                </a:lnTo>
                <a:lnTo>
                  <a:pt x="57438" y="336318"/>
                </a:lnTo>
                <a:lnTo>
                  <a:pt x="65443" y="342514"/>
                </a:lnTo>
                <a:lnTo>
                  <a:pt x="68911" y="345500"/>
                </a:lnTo>
                <a:lnTo>
                  <a:pt x="73128" y="347491"/>
                </a:lnTo>
                <a:lnTo>
                  <a:pt x="77845" y="348818"/>
                </a:lnTo>
                <a:lnTo>
                  <a:pt x="82894" y="349703"/>
                </a:lnTo>
                <a:lnTo>
                  <a:pt x="88165" y="350292"/>
                </a:lnTo>
                <a:lnTo>
                  <a:pt x="93584" y="350686"/>
                </a:lnTo>
                <a:lnTo>
                  <a:pt x="103733" y="351123"/>
                </a:lnTo>
                <a:lnTo>
                  <a:pt x="111419" y="351317"/>
                </a:lnTo>
                <a:lnTo>
                  <a:pt x="130202" y="351426"/>
                </a:lnTo>
                <a:lnTo>
                  <a:pt x="135896" y="350489"/>
                </a:lnTo>
                <a:lnTo>
                  <a:pt x="140645" y="348912"/>
                </a:lnTo>
                <a:lnTo>
                  <a:pt x="144763" y="346908"/>
                </a:lnTo>
                <a:lnTo>
                  <a:pt x="150366" y="344619"/>
                </a:lnTo>
                <a:lnTo>
                  <a:pt x="156959" y="342141"/>
                </a:lnTo>
                <a:lnTo>
                  <a:pt x="164212" y="339536"/>
                </a:lnTo>
                <a:lnTo>
                  <a:pt x="170952" y="335895"/>
                </a:lnTo>
                <a:lnTo>
                  <a:pt x="177351" y="331562"/>
                </a:lnTo>
                <a:lnTo>
                  <a:pt x="183521" y="326769"/>
                </a:lnTo>
                <a:lnTo>
                  <a:pt x="188588" y="322621"/>
                </a:lnTo>
                <a:lnTo>
                  <a:pt x="196757" y="315472"/>
                </a:lnTo>
                <a:lnTo>
                  <a:pt x="202174" y="311279"/>
                </a:lnTo>
                <a:lnTo>
                  <a:pt x="208643" y="306579"/>
                </a:lnTo>
                <a:lnTo>
                  <a:pt x="215812" y="301541"/>
                </a:lnTo>
                <a:lnTo>
                  <a:pt x="221545" y="296277"/>
                </a:lnTo>
                <a:lnTo>
                  <a:pt x="226319" y="290863"/>
                </a:lnTo>
                <a:lnTo>
                  <a:pt x="230455" y="285349"/>
                </a:lnTo>
                <a:lnTo>
                  <a:pt x="236069" y="276910"/>
                </a:lnTo>
                <a:lnTo>
                  <a:pt x="249927" y="254833"/>
                </a:lnTo>
                <a:lnTo>
                  <a:pt x="255718" y="245136"/>
                </a:lnTo>
                <a:lnTo>
                  <a:pt x="260531" y="236767"/>
                </a:lnTo>
                <a:lnTo>
                  <a:pt x="264692" y="229282"/>
                </a:lnTo>
                <a:lnTo>
                  <a:pt x="269372" y="219529"/>
                </a:lnTo>
                <a:lnTo>
                  <a:pt x="274396" y="208265"/>
                </a:lnTo>
                <a:lnTo>
                  <a:pt x="279651" y="195993"/>
                </a:lnTo>
                <a:lnTo>
                  <a:pt x="282201" y="186860"/>
                </a:lnTo>
                <a:lnTo>
                  <a:pt x="282949" y="179818"/>
                </a:lnTo>
                <a:lnTo>
                  <a:pt x="282193" y="169454"/>
                </a:lnTo>
                <a:lnTo>
                  <a:pt x="281856" y="161672"/>
                </a:lnTo>
                <a:lnTo>
                  <a:pt x="280815" y="158264"/>
                </a:lnTo>
                <a:lnTo>
                  <a:pt x="277116" y="151937"/>
                </a:lnTo>
                <a:lnTo>
                  <a:pt x="274797" y="150821"/>
                </a:lnTo>
                <a:lnTo>
                  <a:pt x="272298" y="151030"/>
                </a:lnTo>
                <a:lnTo>
                  <a:pt x="269679" y="152121"/>
                </a:lnTo>
                <a:lnTo>
                  <a:pt x="261690" y="153334"/>
                </a:lnTo>
                <a:lnTo>
                  <a:pt x="256892" y="153658"/>
                </a:lnTo>
                <a:lnTo>
                  <a:pt x="252742" y="154826"/>
                </a:lnTo>
                <a:lnTo>
                  <a:pt x="245590" y="158664"/>
                </a:lnTo>
                <a:lnTo>
                  <a:pt x="239236" y="163544"/>
                </a:lnTo>
                <a:lnTo>
                  <a:pt x="236208" y="166179"/>
                </a:lnTo>
                <a:lnTo>
                  <a:pt x="227396" y="178990"/>
                </a:lnTo>
                <a:lnTo>
                  <a:pt x="219085" y="189406"/>
                </a:lnTo>
                <a:lnTo>
                  <a:pt x="209994" y="199433"/>
                </a:lnTo>
                <a:lnTo>
                  <a:pt x="202778" y="207064"/>
                </a:lnTo>
                <a:lnTo>
                  <a:pt x="199520" y="214243"/>
                </a:lnTo>
                <a:lnTo>
                  <a:pt x="196396" y="223791"/>
                </a:lnTo>
                <a:lnTo>
                  <a:pt x="193360" y="234919"/>
                </a:lnTo>
                <a:lnTo>
                  <a:pt x="191337" y="244242"/>
                </a:lnTo>
                <a:lnTo>
                  <a:pt x="189988" y="252363"/>
                </a:lnTo>
                <a:lnTo>
                  <a:pt x="189089" y="259682"/>
                </a:lnTo>
                <a:lnTo>
                  <a:pt x="188489" y="266466"/>
                </a:lnTo>
                <a:lnTo>
                  <a:pt x="187823" y="279084"/>
                </a:lnTo>
                <a:lnTo>
                  <a:pt x="187527" y="291042"/>
                </a:lnTo>
                <a:lnTo>
                  <a:pt x="187448" y="296898"/>
                </a:lnTo>
                <a:lnTo>
                  <a:pt x="189900" y="308484"/>
                </a:lnTo>
                <a:lnTo>
                  <a:pt x="191888" y="314241"/>
                </a:lnTo>
                <a:lnTo>
                  <a:pt x="194165" y="321889"/>
                </a:lnTo>
                <a:lnTo>
                  <a:pt x="199236" y="340547"/>
                </a:lnTo>
                <a:lnTo>
                  <a:pt x="202874" y="349903"/>
                </a:lnTo>
                <a:lnTo>
                  <a:pt x="207204" y="358999"/>
                </a:lnTo>
                <a:lnTo>
                  <a:pt x="211996" y="367920"/>
                </a:lnTo>
                <a:lnTo>
                  <a:pt x="217096" y="374820"/>
                </a:lnTo>
                <a:lnTo>
                  <a:pt x="222400" y="380372"/>
                </a:lnTo>
                <a:lnTo>
                  <a:pt x="227842" y="385026"/>
                </a:lnTo>
                <a:lnTo>
                  <a:pt x="236428" y="392738"/>
                </a:lnTo>
                <a:lnTo>
                  <a:pt x="240051" y="396127"/>
                </a:lnTo>
                <a:lnTo>
                  <a:pt x="244372" y="398388"/>
                </a:lnTo>
                <a:lnTo>
                  <a:pt x="249157" y="399894"/>
                </a:lnTo>
                <a:lnTo>
                  <a:pt x="254252" y="400898"/>
                </a:lnTo>
                <a:lnTo>
                  <a:pt x="259554" y="401568"/>
                </a:lnTo>
                <a:lnTo>
                  <a:pt x="264994" y="402014"/>
                </a:lnTo>
                <a:lnTo>
                  <a:pt x="281588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3"/>
          <p:cNvSpPr/>
          <p:nvPr/>
        </p:nvSpPr>
        <p:spPr>
          <a:xfrm>
            <a:off x="6288726" y="2777489"/>
            <a:ext cx="151804" cy="281543"/>
          </a:xfrm>
          <a:custGeom>
            <a:avLst/>
            <a:gdLst/>
            <a:ahLst/>
            <a:cxnLst/>
            <a:rect l="0" t="0" r="0" b="0"/>
            <a:pathLst>
              <a:path w="151804" h="281543">
                <a:moveTo>
                  <a:pt x="109216" y="0"/>
                </a:moveTo>
                <a:lnTo>
                  <a:pt x="95564" y="9102"/>
                </a:lnTo>
                <a:lnTo>
                  <a:pt x="89637" y="13688"/>
                </a:lnTo>
                <a:lnTo>
                  <a:pt x="83781" y="18651"/>
                </a:lnTo>
                <a:lnTo>
                  <a:pt x="77972" y="23864"/>
                </a:lnTo>
                <a:lnTo>
                  <a:pt x="71241" y="31150"/>
                </a:lnTo>
                <a:lnTo>
                  <a:pt x="63897" y="39817"/>
                </a:lnTo>
                <a:lnTo>
                  <a:pt x="56144" y="49405"/>
                </a:lnTo>
                <a:lnTo>
                  <a:pt x="49069" y="57701"/>
                </a:lnTo>
                <a:lnTo>
                  <a:pt x="42448" y="65138"/>
                </a:lnTo>
                <a:lnTo>
                  <a:pt x="36129" y="72001"/>
                </a:lnTo>
                <a:lnTo>
                  <a:pt x="30011" y="79433"/>
                </a:lnTo>
                <a:lnTo>
                  <a:pt x="24028" y="87246"/>
                </a:lnTo>
                <a:lnTo>
                  <a:pt x="18134" y="95311"/>
                </a:lnTo>
                <a:lnTo>
                  <a:pt x="13252" y="101641"/>
                </a:lnTo>
                <a:lnTo>
                  <a:pt x="9045" y="106814"/>
                </a:lnTo>
                <a:lnTo>
                  <a:pt x="5288" y="111214"/>
                </a:lnTo>
                <a:lnTo>
                  <a:pt x="1113" y="118644"/>
                </a:lnTo>
                <a:lnTo>
                  <a:pt x="0" y="121959"/>
                </a:lnTo>
                <a:lnTo>
                  <a:pt x="210" y="125121"/>
                </a:lnTo>
                <a:lnTo>
                  <a:pt x="1303" y="128182"/>
                </a:lnTo>
                <a:lnTo>
                  <a:pt x="2984" y="131175"/>
                </a:lnTo>
                <a:lnTo>
                  <a:pt x="5057" y="133170"/>
                </a:lnTo>
                <a:lnTo>
                  <a:pt x="7392" y="134500"/>
                </a:lnTo>
                <a:lnTo>
                  <a:pt x="9901" y="135387"/>
                </a:lnTo>
                <a:lnTo>
                  <a:pt x="12526" y="135978"/>
                </a:lnTo>
                <a:lnTo>
                  <a:pt x="15229" y="136372"/>
                </a:lnTo>
                <a:lnTo>
                  <a:pt x="17982" y="136635"/>
                </a:lnTo>
                <a:lnTo>
                  <a:pt x="21724" y="136810"/>
                </a:lnTo>
                <a:lnTo>
                  <a:pt x="30961" y="137005"/>
                </a:lnTo>
                <a:lnTo>
                  <a:pt x="84684" y="137147"/>
                </a:lnTo>
                <a:lnTo>
                  <a:pt x="94766" y="138104"/>
                </a:lnTo>
                <a:lnTo>
                  <a:pt x="103393" y="139694"/>
                </a:lnTo>
                <a:lnTo>
                  <a:pt x="111049" y="141707"/>
                </a:lnTo>
                <a:lnTo>
                  <a:pt x="117105" y="144002"/>
                </a:lnTo>
                <a:lnTo>
                  <a:pt x="122096" y="146484"/>
                </a:lnTo>
                <a:lnTo>
                  <a:pt x="126375" y="149091"/>
                </a:lnTo>
                <a:lnTo>
                  <a:pt x="131133" y="150829"/>
                </a:lnTo>
                <a:lnTo>
                  <a:pt x="136210" y="151988"/>
                </a:lnTo>
                <a:lnTo>
                  <a:pt x="141500" y="152761"/>
                </a:lnTo>
                <a:lnTo>
                  <a:pt x="145026" y="155181"/>
                </a:lnTo>
                <a:lnTo>
                  <a:pt x="147377" y="158699"/>
                </a:lnTo>
                <a:lnTo>
                  <a:pt x="149989" y="166736"/>
                </a:lnTo>
                <a:lnTo>
                  <a:pt x="151150" y="173483"/>
                </a:lnTo>
                <a:lnTo>
                  <a:pt x="151666" y="182196"/>
                </a:lnTo>
                <a:lnTo>
                  <a:pt x="151803" y="187187"/>
                </a:lnTo>
                <a:lnTo>
                  <a:pt x="149990" y="192419"/>
                </a:lnTo>
                <a:lnTo>
                  <a:pt x="146877" y="197812"/>
                </a:lnTo>
                <a:lnTo>
                  <a:pt x="142895" y="203312"/>
                </a:lnTo>
                <a:lnTo>
                  <a:pt x="139289" y="208884"/>
                </a:lnTo>
                <a:lnTo>
                  <a:pt x="135933" y="214504"/>
                </a:lnTo>
                <a:lnTo>
                  <a:pt x="132742" y="220155"/>
                </a:lnTo>
                <a:lnTo>
                  <a:pt x="128710" y="224875"/>
                </a:lnTo>
                <a:lnTo>
                  <a:pt x="124117" y="228975"/>
                </a:lnTo>
                <a:lnTo>
                  <a:pt x="119150" y="232660"/>
                </a:lnTo>
                <a:lnTo>
                  <a:pt x="113934" y="237022"/>
                </a:lnTo>
                <a:lnTo>
                  <a:pt x="108551" y="241835"/>
                </a:lnTo>
                <a:lnTo>
                  <a:pt x="103058" y="246948"/>
                </a:lnTo>
                <a:lnTo>
                  <a:pt x="97491" y="251310"/>
                </a:lnTo>
                <a:lnTo>
                  <a:pt x="91874" y="255170"/>
                </a:lnTo>
                <a:lnTo>
                  <a:pt x="86225" y="258696"/>
                </a:lnTo>
                <a:lnTo>
                  <a:pt x="80553" y="261999"/>
                </a:lnTo>
                <a:lnTo>
                  <a:pt x="74868" y="265154"/>
                </a:lnTo>
                <a:lnTo>
                  <a:pt x="69172" y="268209"/>
                </a:lnTo>
                <a:lnTo>
                  <a:pt x="63470" y="270247"/>
                </a:lnTo>
                <a:lnTo>
                  <a:pt x="57764" y="271604"/>
                </a:lnTo>
                <a:lnTo>
                  <a:pt x="52055" y="272510"/>
                </a:lnTo>
                <a:lnTo>
                  <a:pt x="46343" y="274066"/>
                </a:lnTo>
                <a:lnTo>
                  <a:pt x="40631" y="276056"/>
                </a:lnTo>
                <a:lnTo>
                  <a:pt x="34918" y="278335"/>
                </a:lnTo>
                <a:lnTo>
                  <a:pt x="30156" y="279854"/>
                </a:lnTo>
                <a:lnTo>
                  <a:pt x="26030" y="280867"/>
                </a:lnTo>
                <a:lnTo>
                  <a:pt x="22326" y="281542"/>
                </a:lnTo>
                <a:lnTo>
                  <a:pt x="19857" y="281040"/>
                </a:lnTo>
                <a:lnTo>
                  <a:pt x="18211" y="279753"/>
                </a:lnTo>
                <a:lnTo>
                  <a:pt x="14919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4"/>
          <p:cNvSpPr/>
          <p:nvPr/>
        </p:nvSpPr>
        <p:spPr>
          <a:xfrm>
            <a:off x="6529167" y="2786062"/>
            <a:ext cx="158016" cy="308611"/>
          </a:xfrm>
          <a:custGeom>
            <a:avLst/>
            <a:gdLst/>
            <a:ahLst/>
            <a:cxnLst/>
            <a:rect l="0" t="0" r="0" b="0"/>
            <a:pathLst>
              <a:path w="158016" h="308611">
                <a:moveTo>
                  <a:pt x="108805" y="0"/>
                </a:moveTo>
                <a:lnTo>
                  <a:pt x="75840" y="32965"/>
                </a:lnTo>
                <a:lnTo>
                  <a:pt x="65873" y="43884"/>
                </a:lnTo>
                <a:lnTo>
                  <a:pt x="55419" y="55926"/>
                </a:lnTo>
                <a:lnTo>
                  <a:pt x="33643" y="82006"/>
                </a:lnTo>
                <a:lnTo>
                  <a:pt x="11264" y="109472"/>
                </a:lnTo>
                <a:lnTo>
                  <a:pt x="4726" y="118701"/>
                </a:lnTo>
                <a:lnTo>
                  <a:pt x="1318" y="124854"/>
                </a:lnTo>
                <a:lnTo>
                  <a:pt x="0" y="128956"/>
                </a:lnTo>
                <a:lnTo>
                  <a:pt x="73" y="132643"/>
                </a:lnTo>
                <a:lnTo>
                  <a:pt x="1075" y="136054"/>
                </a:lnTo>
                <a:lnTo>
                  <a:pt x="2695" y="139280"/>
                </a:lnTo>
                <a:lnTo>
                  <a:pt x="4727" y="141431"/>
                </a:lnTo>
                <a:lnTo>
                  <a:pt x="7035" y="142865"/>
                </a:lnTo>
                <a:lnTo>
                  <a:pt x="9526" y="143821"/>
                </a:lnTo>
                <a:lnTo>
                  <a:pt x="13091" y="143505"/>
                </a:lnTo>
                <a:lnTo>
                  <a:pt x="17374" y="142343"/>
                </a:lnTo>
                <a:lnTo>
                  <a:pt x="22133" y="140615"/>
                </a:lnTo>
                <a:lnTo>
                  <a:pt x="28164" y="139464"/>
                </a:lnTo>
                <a:lnTo>
                  <a:pt x="35042" y="138696"/>
                </a:lnTo>
                <a:lnTo>
                  <a:pt x="42484" y="138184"/>
                </a:lnTo>
                <a:lnTo>
                  <a:pt x="52209" y="137843"/>
                </a:lnTo>
                <a:lnTo>
                  <a:pt x="94415" y="137295"/>
                </a:lnTo>
                <a:lnTo>
                  <a:pt x="102070" y="137250"/>
                </a:lnTo>
                <a:lnTo>
                  <a:pt x="109077" y="138173"/>
                </a:lnTo>
                <a:lnTo>
                  <a:pt x="115654" y="139740"/>
                </a:lnTo>
                <a:lnTo>
                  <a:pt x="121944" y="141738"/>
                </a:lnTo>
                <a:lnTo>
                  <a:pt x="128042" y="144022"/>
                </a:lnTo>
                <a:lnTo>
                  <a:pt x="134012" y="146497"/>
                </a:lnTo>
                <a:lnTo>
                  <a:pt x="139897" y="149100"/>
                </a:lnTo>
                <a:lnTo>
                  <a:pt x="144773" y="151787"/>
                </a:lnTo>
                <a:lnTo>
                  <a:pt x="148977" y="154532"/>
                </a:lnTo>
                <a:lnTo>
                  <a:pt x="152731" y="157314"/>
                </a:lnTo>
                <a:lnTo>
                  <a:pt x="155234" y="161073"/>
                </a:lnTo>
                <a:lnTo>
                  <a:pt x="158015" y="170331"/>
                </a:lnTo>
                <a:lnTo>
                  <a:pt x="157804" y="175466"/>
                </a:lnTo>
                <a:lnTo>
                  <a:pt x="156711" y="180795"/>
                </a:lnTo>
                <a:lnTo>
                  <a:pt x="155030" y="186253"/>
                </a:lnTo>
                <a:lnTo>
                  <a:pt x="152956" y="191796"/>
                </a:lnTo>
                <a:lnTo>
                  <a:pt x="150622" y="197396"/>
                </a:lnTo>
                <a:lnTo>
                  <a:pt x="148113" y="203035"/>
                </a:lnTo>
                <a:lnTo>
                  <a:pt x="144535" y="209652"/>
                </a:lnTo>
                <a:lnTo>
                  <a:pt x="140246" y="216920"/>
                </a:lnTo>
                <a:lnTo>
                  <a:pt x="135481" y="224623"/>
                </a:lnTo>
                <a:lnTo>
                  <a:pt x="129446" y="231664"/>
                </a:lnTo>
                <a:lnTo>
                  <a:pt x="122566" y="238263"/>
                </a:lnTo>
                <a:lnTo>
                  <a:pt x="115122" y="244567"/>
                </a:lnTo>
                <a:lnTo>
                  <a:pt x="106348" y="252580"/>
                </a:lnTo>
                <a:lnTo>
                  <a:pt x="86441" y="271643"/>
                </a:lnTo>
                <a:lnTo>
                  <a:pt x="77703" y="279203"/>
                </a:lnTo>
                <a:lnTo>
                  <a:pt x="69973" y="285195"/>
                </a:lnTo>
                <a:lnTo>
                  <a:pt x="62915" y="290143"/>
                </a:lnTo>
                <a:lnTo>
                  <a:pt x="56303" y="294393"/>
                </a:lnTo>
                <a:lnTo>
                  <a:pt x="49992" y="298180"/>
                </a:lnTo>
                <a:lnTo>
                  <a:pt x="43879" y="301657"/>
                </a:lnTo>
                <a:lnTo>
                  <a:pt x="38851" y="303974"/>
                </a:lnTo>
                <a:lnTo>
                  <a:pt x="34547" y="305520"/>
                </a:lnTo>
                <a:lnTo>
                  <a:pt x="30724" y="306550"/>
                </a:lnTo>
                <a:lnTo>
                  <a:pt x="27224" y="307237"/>
                </a:lnTo>
                <a:lnTo>
                  <a:pt x="23938" y="307694"/>
                </a:lnTo>
                <a:lnTo>
                  <a:pt x="14508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5"/>
          <p:cNvSpPr/>
          <p:nvPr/>
        </p:nvSpPr>
        <p:spPr>
          <a:xfrm>
            <a:off x="7049452" y="2708910"/>
            <a:ext cx="24069" cy="368618"/>
          </a:xfrm>
          <a:custGeom>
            <a:avLst/>
            <a:gdLst/>
            <a:ahLst/>
            <a:cxnLst/>
            <a:rect l="0" t="0" r="0" b="0"/>
            <a:pathLst>
              <a:path w="24069" h="368618">
                <a:moveTo>
                  <a:pt x="0" y="0"/>
                </a:moveTo>
                <a:lnTo>
                  <a:pt x="4551" y="9101"/>
                </a:lnTo>
                <a:lnTo>
                  <a:pt x="6844" y="15592"/>
                </a:lnTo>
                <a:lnTo>
                  <a:pt x="9325" y="23730"/>
                </a:lnTo>
                <a:lnTo>
                  <a:pt x="11932" y="32965"/>
                </a:lnTo>
                <a:lnTo>
                  <a:pt x="14622" y="44837"/>
                </a:lnTo>
                <a:lnTo>
                  <a:pt x="20152" y="73267"/>
                </a:lnTo>
                <a:lnTo>
                  <a:pt x="22007" y="85992"/>
                </a:lnTo>
                <a:lnTo>
                  <a:pt x="23244" y="97333"/>
                </a:lnTo>
                <a:lnTo>
                  <a:pt x="24068" y="107751"/>
                </a:lnTo>
                <a:lnTo>
                  <a:pt x="23666" y="118506"/>
                </a:lnTo>
                <a:lnTo>
                  <a:pt x="22445" y="129487"/>
                </a:lnTo>
                <a:lnTo>
                  <a:pt x="20678" y="140617"/>
                </a:lnTo>
                <a:lnTo>
                  <a:pt x="19501" y="151847"/>
                </a:lnTo>
                <a:lnTo>
                  <a:pt x="18716" y="163144"/>
                </a:lnTo>
                <a:lnTo>
                  <a:pt x="18192" y="174485"/>
                </a:lnTo>
                <a:lnTo>
                  <a:pt x="17610" y="204866"/>
                </a:lnTo>
                <a:lnTo>
                  <a:pt x="17145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6"/>
          <p:cNvSpPr/>
          <p:nvPr/>
        </p:nvSpPr>
        <p:spPr>
          <a:xfrm>
            <a:off x="6920865" y="2693029"/>
            <a:ext cx="522923" cy="333064"/>
          </a:xfrm>
          <a:custGeom>
            <a:avLst/>
            <a:gdLst/>
            <a:ahLst/>
            <a:cxnLst/>
            <a:rect l="0" t="0" r="0" b="0"/>
            <a:pathLst>
              <a:path w="522923" h="333064">
                <a:moveTo>
                  <a:pt x="0" y="195903"/>
                </a:moveTo>
                <a:lnTo>
                  <a:pt x="23863" y="183971"/>
                </a:lnTo>
                <a:lnTo>
                  <a:pt x="94912" y="152998"/>
                </a:lnTo>
                <a:lnTo>
                  <a:pt x="117567" y="142534"/>
                </a:lnTo>
                <a:lnTo>
                  <a:pt x="135528" y="133654"/>
                </a:lnTo>
                <a:lnTo>
                  <a:pt x="150359" y="125829"/>
                </a:lnTo>
                <a:lnTo>
                  <a:pt x="179538" y="109514"/>
                </a:lnTo>
                <a:lnTo>
                  <a:pt x="193987" y="101163"/>
                </a:lnTo>
                <a:lnTo>
                  <a:pt x="209335" y="90833"/>
                </a:lnTo>
                <a:lnTo>
                  <a:pt x="225281" y="79184"/>
                </a:lnTo>
                <a:lnTo>
                  <a:pt x="241628" y="66655"/>
                </a:lnTo>
                <a:lnTo>
                  <a:pt x="255383" y="55445"/>
                </a:lnTo>
                <a:lnTo>
                  <a:pt x="267410" y="45115"/>
                </a:lnTo>
                <a:lnTo>
                  <a:pt x="278286" y="35370"/>
                </a:lnTo>
                <a:lnTo>
                  <a:pt x="287442" y="26016"/>
                </a:lnTo>
                <a:lnTo>
                  <a:pt x="295450" y="16923"/>
                </a:lnTo>
                <a:lnTo>
                  <a:pt x="302694" y="8003"/>
                </a:lnTo>
                <a:lnTo>
                  <a:pt x="307524" y="3009"/>
                </a:lnTo>
                <a:lnTo>
                  <a:pt x="310743" y="632"/>
                </a:lnTo>
                <a:lnTo>
                  <a:pt x="312890" y="0"/>
                </a:lnTo>
                <a:lnTo>
                  <a:pt x="314321" y="531"/>
                </a:lnTo>
                <a:lnTo>
                  <a:pt x="315274" y="1837"/>
                </a:lnTo>
                <a:lnTo>
                  <a:pt x="315910" y="3661"/>
                </a:lnTo>
                <a:lnTo>
                  <a:pt x="316617" y="10767"/>
                </a:lnTo>
                <a:lnTo>
                  <a:pt x="316931" y="20275"/>
                </a:lnTo>
                <a:lnTo>
                  <a:pt x="317149" y="47515"/>
                </a:lnTo>
                <a:lnTo>
                  <a:pt x="316207" y="54116"/>
                </a:lnTo>
                <a:lnTo>
                  <a:pt x="314628" y="61373"/>
                </a:lnTo>
                <a:lnTo>
                  <a:pt x="312622" y="69069"/>
                </a:lnTo>
                <a:lnTo>
                  <a:pt x="311285" y="76104"/>
                </a:lnTo>
                <a:lnTo>
                  <a:pt x="310392" y="82700"/>
                </a:lnTo>
                <a:lnTo>
                  <a:pt x="309799" y="89002"/>
                </a:lnTo>
                <a:lnTo>
                  <a:pt x="309402" y="98918"/>
                </a:lnTo>
                <a:lnTo>
                  <a:pt x="308844" y="138274"/>
                </a:lnTo>
                <a:lnTo>
                  <a:pt x="308713" y="162988"/>
                </a:lnTo>
                <a:lnTo>
                  <a:pt x="309631" y="173960"/>
                </a:lnTo>
                <a:lnTo>
                  <a:pt x="311196" y="184132"/>
                </a:lnTo>
                <a:lnTo>
                  <a:pt x="313191" y="193770"/>
                </a:lnTo>
                <a:lnTo>
                  <a:pt x="313569" y="203054"/>
                </a:lnTo>
                <a:lnTo>
                  <a:pt x="312869" y="212100"/>
                </a:lnTo>
                <a:lnTo>
                  <a:pt x="311449" y="220989"/>
                </a:lnTo>
                <a:lnTo>
                  <a:pt x="310502" y="229772"/>
                </a:lnTo>
                <a:lnTo>
                  <a:pt x="309871" y="238485"/>
                </a:lnTo>
                <a:lnTo>
                  <a:pt x="309451" y="247151"/>
                </a:lnTo>
                <a:lnTo>
                  <a:pt x="308984" y="272020"/>
                </a:lnTo>
                <a:lnTo>
                  <a:pt x="308683" y="320899"/>
                </a:lnTo>
                <a:lnTo>
                  <a:pt x="307706" y="326859"/>
                </a:lnTo>
                <a:lnTo>
                  <a:pt x="306102" y="329880"/>
                </a:lnTo>
                <a:lnTo>
                  <a:pt x="304081" y="330941"/>
                </a:lnTo>
                <a:lnTo>
                  <a:pt x="303686" y="328791"/>
                </a:lnTo>
                <a:lnTo>
                  <a:pt x="306727" y="313065"/>
                </a:lnTo>
                <a:lnTo>
                  <a:pt x="307355" y="307348"/>
                </a:lnTo>
                <a:lnTo>
                  <a:pt x="307773" y="301632"/>
                </a:lnTo>
                <a:lnTo>
                  <a:pt x="309005" y="295917"/>
                </a:lnTo>
                <a:lnTo>
                  <a:pt x="310778" y="290201"/>
                </a:lnTo>
                <a:lnTo>
                  <a:pt x="312912" y="284486"/>
                </a:lnTo>
                <a:lnTo>
                  <a:pt x="316241" y="277818"/>
                </a:lnTo>
                <a:lnTo>
                  <a:pt x="320365" y="270516"/>
                </a:lnTo>
                <a:lnTo>
                  <a:pt x="325019" y="262790"/>
                </a:lnTo>
                <a:lnTo>
                  <a:pt x="330026" y="255735"/>
                </a:lnTo>
                <a:lnTo>
                  <a:pt x="335270" y="249126"/>
                </a:lnTo>
                <a:lnTo>
                  <a:pt x="340671" y="242815"/>
                </a:lnTo>
                <a:lnTo>
                  <a:pt x="349034" y="234797"/>
                </a:lnTo>
                <a:lnTo>
                  <a:pt x="359372" y="225643"/>
                </a:lnTo>
                <a:lnTo>
                  <a:pt x="371027" y="215730"/>
                </a:lnTo>
                <a:lnTo>
                  <a:pt x="380701" y="208168"/>
                </a:lnTo>
                <a:lnTo>
                  <a:pt x="389055" y="202175"/>
                </a:lnTo>
                <a:lnTo>
                  <a:pt x="403418" y="193928"/>
                </a:lnTo>
                <a:lnTo>
                  <a:pt x="416152" y="190263"/>
                </a:lnTo>
                <a:lnTo>
                  <a:pt x="428161" y="188634"/>
                </a:lnTo>
                <a:lnTo>
                  <a:pt x="439849" y="187910"/>
                </a:lnTo>
                <a:lnTo>
                  <a:pt x="451394" y="187588"/>
                </a:lnTo>
                <a:lnTo>
                  <a:pt x="456187" y="188455"/>
                </a:lnTo>
                <a:lnTo>
                  <a:pt x="464052" y="191958"/>
                </a:lnTo>
                <a:lnTo>
                  <a:pt x="473835" y="199285"/>
                </a:lnTo>
                <a:lnTo>
                  <a:pt x="477815" y="204825"/>
                </a:lnTo>
                <a:lnTo>
                  <a:pt x="482373" y="212329"/>
                </a:lnTo>
                <a:lnTo>
                  <a:pt x="487316" y="221141"/>
                </a:lnTo>
                <a:lnTo>
                  <a:pt x="491565" y="230826"/>
                </a:lnTo>
                <a:lnTo>
                  <a:pt x="495350" y="241092"/>
                </a:lnTo>
                <a:lnTo>
                  <a:pt x="498826" y="251747"/>
                </a:lnTo>
                <a:lnTo>
                  <a:pt x="501143" y="260755"/>
                </a:lnTo>
                <a:lnTo>
                  <a:pt x="502688" y="268665"/>
                </a:lnTo>
                <a:lnTo>
                  <a:pt x="503718" y="275844"/>
                </a:lnTo>
                <a:lnTo>
                  <a:pt x="504404" y="282534"/>
                </a:lnTo>
                <a:lnTo>
                  <a:pt x="504862" y="288900"/>
                </a:lnTo>
                <a:lnTo>
                  <a:pt x="505167" y="295048"/>
                </a:lnTo>
                <a:lnTo>
                  <a:pt x="506323" y="301052"/>
                </a:lnTo>
                <a:lnTo>
                  <a:pt x="508045" y="306960"/>
                </a:lnTo>
                <a:lnTo>
                  <a:pt x="513104" y="321028"/>
                </a:lnTo>
                <a:lnTo>
                  <a:pt x="516336" y="325491"/>
                </a:lnTo>
                <a:lnTo>
                  <a:pt x="522922" y="3330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7"/>
          <p:cNvSpPr/>
          <p:nvPr/>
        </p:nvSpPr>
        <p:spPr>
          <a:xfrm>
            <a:off x="7495839" y="2846070"/>
            <a:ext cx="162262" cy="179724"/>
          </a:xfrm>
          <a:custGeom>
            <a:avLst/>
            <a:gdLst/>
            <a:ahLst/>
            <a:cxnLst/>
            <a:rect l="0" t="0" r="0" b="0"/>
            <a:pathLst>
              <a:path w="162262" h="179724">
                <a:moveTo>
                  <a:pt x="67963" y="0"/>
                </a:moveTo>
                <a:lnTo>
                  <a:pt x="58861" y="4550"/>
                </a:lnTo>
                <a:lnTo>
                  <a:pt x="54276" y="7796"/>
                </a:lnTo>
                <a:lnTo>
                  <a:pt x="49313" y="11865"/>
                </a:lnTo>
                <a:lnTo>
                  <a:pt x="44099" y="16482"/>
                </a:lnTo>
                <a:lnTo>
                  <a:pt x="39672" y="21465"/>
                </a:lnTo>
                <a:lnTo>
                  <a:pt x="35767" y="26693"/>
                </a:lnTo>
                <a:lnTo>
                  <a:pt x="32212" y="32082"/>
                </a:lnTo>
                <a:lnTo>
                  <a:pt x="27936" y="40438"/>
                </a:lnTo>
                <a:lnTo>
                  <a:pt x="23181" y="50771"/>
                </a:lnTo>
                <a:lnTo>
                  <a:pt x="18106" y="62422"/>
                </a:lnTo>
                <a:lnTo>
                  <a:pt x="13770" y="73047"/>
                </a:lnTo>
                <a:lnTo>
                  <a:pt x="6412" y="92473"/>
                </a:lnTo>
                <a:lnTo>
                  <a:pt x="4069" y="103558"/>
                </a:lnTo>
                <a:lnTo>
                  <a:pt x="2507" y="115711"/>
                </a:lnTo>
                <a:lnTo>
                  <a:pt x="772" y="138105"/>
                </a:lnTo>
                <a:lnTo>
                  <a:pt x="0" y="151232"/>
                </a:lnTo>
                <a:lnTo>
                  <a:pt x="747" y="157019"/>
                </a:lnTo>
                <a:lnTo>
                  <a:pt x="2197" y="162782"/>
                </a:lnTo>
                <a:lnTo>
                  <a:pt x="4117" y="168528"/>
                </a:lnTo>
                <a:lnTo>
                  <a:pt x="6349" y="172360"/>
                </a:lnTo>
                <a:lnTo>
                  <a:pt x="8789" y="174914"/>
                </a:lnTo>
                <a:lnTo>
                  <a:pt x="11370" y="176617"/>
                </a:lnTo>
                <a:lnTo>
                  <a:pt x="14042" y="177752"/>
                </a:lnTo>
                <a:lnTo>
                  <a:pt x="16776" y="178509"/>
                </a:lnTo>
                <a:lnTo>
                  <a:pt x="19551" y="179013"/>
                </a:lnTo>
                <a:lnTo>
                  <a:pt x="22353" y="179349"/>
                </a:lnTo>
                <a:lnTo>
                  <a:pt x="25174" y="179574"/>
                </a:lnTo>
                <a:lnTo>
                  <a:pt x="28007" y="179723"/>
                </a:lnTo>
                <a:lnTo>
                  <a:pt x="31801" y="176965"/>
                </a:lnTo>
                <a:lnTo>
                  <a:pt x="36235" y="172269"/>
                </a:lnTo>
                <a:lnTo>
                  <a:pt x="41096" y="166281"/>
                </a:lnTo>
                <a:lnTo>
                  <a:pt x="46241" y="160384"/>
                </a:lnTo>
                <a:lnTo>
                  <a:pt x="51577" y="154548"/>
                </a:lnTo>
                <a:lnTo>
                  <a:pt x="57039" y="148752"/>
                </a:lnTo>
                <a:lnTo>
                  <a:pt x="62585" y="141077"/>
                </a:lnTo>
                <a:lnTo>
                  <a:pt x="68188" y="132152"/>
                </a:lnTo>
                <a:lnTo>
                  <a:pt x="73829" y="122391"/>
                </a:lnTo>
                <a:lnTo>
                  <a:pt x="79493" y="110169"/>
                </a:lnTo>
                <a:lnTo>
                  <a:pt x="85175" y="96306"/>
                </a:lnTo>
                <a:lnTo>
                  <a:pt x="90868" y="81349"/>
                </a:lnTo>
                <a:lnTo>
                  <a:pt x="94662" y="69472"/>
                </a:lnTo>
                <a:lnTo>
                  <a:pt x="97193" y="59650"/>
                </a:lnTo>
                <a:lnTo>
                  <a:pt x="98880" y="51196"/>
                </a:lnTo>
                <a:lnTo>
                  <a:pt x="99051" y="43656"/>
                </a:lnTo>
                <a:lnTo>
                  <a:pt x="98214" y="36724"/>
                </a:lnTo>
                <a:lnTo>
                  <a:pt x="94576" y="21012"/>
                </a:lnTo>
                <a:lnTo>
                  <a:pt x="94278" y="20675"/>
                </a:lnTo>
                <a:lnTo>
                  <a:pt x="94079" y="21404"/>
                </a:lnTo>
                <a:lnTo>
                  <a:pt x="93858" y="26657"/>
                </a:lnTo>
                <a:lnTo>
                  <a:pt x="93759" y="38517"/>
                </a:lnTo>
                <a:lnTo>
                  <a:pt x="94686" y="44728"/>
                </a:lnTo>
                <a:lnTo>
                  <a:pt x="96256" y="50774"/>
                </a:lnTo>
                <a:lnTo>
                  <a:pt x="98254" y="56709"/>
                </a:lnTo>
                <a:lnTo>
                  <a:pt x="99588" y="61618"/>
                </a:lnTo>
                <a:lnTo>
                  <a:pt x="100476" y="65844"/>
                </a:lnTo>
                <a:lnTo>
                  <a:pt x="101068" y="69613"/>
                </a:lnTo>
                <a:lnTo>
                  <a:pt x="102416" y="74031"/>
                </a:lnTo>
                <a:lnTo>
                  <a:pt x="104267" y="78882"/>
                </a:lnTo>
                <a:lnTo>
                  <a:pt x="106453" y="84020"/>
                </a:lnTo>
                <a:lnTo>
                  <a:pt x="108863" y="90303"/>
                </a:lnTo>
                <a:lnTo>
                  <a:pt x="114081" y="104904"/>
                </a:lnTo>
                <a:lnTo>
                  <a:pt x="117759" y="112799"/>
                </a:lnTo>
                <a:lnTo>
                  <a:pt x="122115" y="120919"/>
                </a:lnTo>
                <a:lnTo>
                  <a:pt x="126925" y="129190"/>
                </a:lnTo>
                <a:lnTo>
                  <a:pt x="132035" y="135657"/>
                </a:lnTo>
                <a:lnTo>
                  <a:pt x="137348" y="140920"/>
                </a:lnTo>
                <a:lnTo>
                  <a:pt x="142795" y="145381"/>
                </a:lnTo>
                <a:lnTo>
                  <a:pt x="147378" y="148356"/>
                </a:lnTo>
                <a:lnTo>
                  <a:pt x="151387" y="150339"/>
                </a:lnTo>
                <a:lnTo>
                  <a:pt x="162261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8"/>
          <p:cNvSpPr/>
          <p:nvPr/>
        </p:nvSpPr>
        <p:spPr>
          <a:xfrm>
            <a:off x="7709534" y="2846070"/>
            <a:ext cx="222162" cy="214313"/>
          </a:xfrm>
          <a:custGeom>
            <a:avLst/>
            <a:gdLst/>
            <a:ahLst/>
            <a:cxnLst/>
            <a:rect l="0" t="0" r="0" b="0"/>
            <a:pathLst>
              <a:path w="222162" h="214313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2" y="37022"/>
                </a:lnTo>
                <a:lnTo>
                  <a:pt x="10583" y="42778"/>
                </a:lnTo>
                <a:lnTo>
                  <a:pt x="12772" y="48521"/>
                </a:lnTo>
                <a:lnTo>
                  <a:pt x="14230" y="57112"/>
                </a:lnTo>
                <a:lnTo>
                  <a:pt x="15202" y="67602"/>
                </a:lnTo>
                <a:lnTo>
                  <a:pt x="16282" y="89100"/>
                </a:lnTo>
                <a:lnTo>
                  <a:pt x="16761" y="105005"/>
                </a:lnTo>
                <a:lnTo>
                  <a:pt x="17032" y="124669"/>
                </a:lnTo>
                <a:lnTo>
                  <a:pt x="18023" y="129785"/>
                </a:lnTo>
                <a:lnTo>
                  <a:pt x="19635" y="134148"/>
                </a:lnTo>
                <a:lnTo>
                  <a:pt x="24517" y="143444"/>
                </a:lnTo>
                <a:lnTo>
                  <a:pt x="25870" y="144207"/>
                </a:lnTo>
                <a:lnTo>
                  <a:pt x="29913" y="145054"/>
                </a:lnTo>
                <a:lnTo>
                  <a:pt x="31373" y="143375"/>
                </a:lnTo>
                <a:lnTo>
                  <a:pt x="32345" y="140351"/>
                </a:lnTo>
                <a:lnTo>
                  <a:pt x="32994" y="136430"/>
                </a:lnTo>
                <a:lnTo>
                  <a:pt x="34378" y="131910"/>
                </a:lnTo>
                <a:lnTo>
                  <a:pt x="36254" y="126993"/>
                </a:lnTo>
                <a:lnTo>
                  <a:pt x="41830" y="113591"/>
                </a:lnTo>
                <a:lnTo>
                  <a:pt x="50659" y="91760"/>
                </a:lnTo>
                <a:lnTo>
                  <a:pt x="56633" y="79271"/>
                </a:lnTo>
                <a:lnTo>
                  <a:pt x="63473" y="66182"/>
                </a:lnTo>
                <a:lnTo>
                  <a:pt x="70891" y="52694"/>
                </a:lnTo>
                <a:lnTo>
                  <a:pt x="78693" y="42749"/>
                </a:lnTo>
                <a:lnTo>
                  <a:pt x="86752" y="35167"/>
                </a:lnTo>
                <a:lnTo>
                  <a:pt x="94983" y="29159"/>
                </a:lnTo>
                <a:lnTo>
                  <a:pt x="102375" y="24202"/>
                </a:lnTo>
                <a:lnTo>
                  <a:pt x="109208" y="19945"/>
                </a:lnTo>
                <a:lnTo>
                  <a:pt x="115668" y="16154"/>
                </a:lnTo>
                <a:lnTo>
                  <a:pt x="121880" y="12674"/>
                </a:lnTo>
                <a:lnTo>
                  <a:pt x="133862" y="6268"/>
                </a:lnTo>
                <a:lnTo>
                  <a:pt x="139724" y="4178"/>
                </a:lnTo>
                <a:lnTo>
                  <a:pt x="145537" y="2785"/>
                </a:lnTo>
                <a:lnTo>
                  <a:pt x="151317" y="1857"/>
                </a:lnTo>
                <a:lnTo>
                  <a:pt x="156123" y="1238"/>
                </a:lnTo>
                <a:lnTo>
                  <a:pt x="160280" y="825"/>
                </a:lnTo>
                <a:lnTo>
                  <a:pt x="164004" y="550"/>
                </a:lnTo>
                <a:lnTo>
                  <a:pt x="168391" y="1319"/>
                </a:lnTo>
                <a:lnTo>
                  <a:pt x="173221" y="2784"/>
                </a:lnTo>
                <a:lnTo>
                  <a:pt x="178345" y="4714"/>
                </a:lnTo>
                <a:lnTo>
                  <a:pt x="183667" y="7905"/>
                </a:lnTo>
                <a:lnTo>
                  <a:pt x="189120" y="11937"/>
                </a:lnTo>
                <a:lnTo>
                  <a:pt x="194661" y="16531"/>
                </a:lnTo>
                <a:lnTo>
                  <a:pt x="198353" y="21498"/>
                </a:lnTo>
                <a:lnTo>
                  <a:pt x="200816" y="26714"/>
                </a:lnTo>
                <a:lnTo>
                  <a:pt x="204505" y="38543"/>
                </a:lnTo>
                <a:lnTo>
                  <a:pt x="209319" y="53325"/>
                </a:lnTo>
                <a:lnTo>
                  <a:pt x="211935" y="63172"/>
                </a:lnTo>
                <a:lnTo>
                  <a:pt x="217384" y="86814"/>
                </a:lnTo>
                <a:lnTo>
                  <a:pt x="219218" y="97881"/>
                </a:lnTo>
                <a:lnTo>
                  <a:pt x="220440" y="108116"/>
                </a:lnTo>
                <a:lnTo>
                  <a:pt x="221255" y="117797"/>
                </a:lnTo>
                <a:lnTo>
                  <a:pt x="221798" y="129014"/>
                </a:lnTo>
                <a:lnTo>
                  <a:pt x="222161" y="141254"/>
                </a:lnTo>
                <a:lnTo>
                  <a:pt x="214313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9"/>
          <p:cNvSpPr/>
          <p:nvPr/>
        </p:nvSpPr>
        <p:spPr>
          <a:xfrm>
            <a:off x="6037897" y="3188970"/>
            <a:ext cx="437199" cy="274703"/>
          </a:xfrm>
          <a:custGeom>
            <a:avLst/>
            <a:gdLst/>
            <a:ahLst/>
            <a:cxnLst/>
            <a:rect l="0" t="0" r="0" b="0"/>
            <a:pathLst>
              <a:path w="437199" h="274703">
                <a:moveTo>
                  <a:pt x="0" y="0"/>
                </a:moveTo>
                <a:lnTo>
                  <a:pt x="4551" y="18203"/>
                </a:lnTo>
                <a:lnTo>
                  <a:pt x="6844" y="25470"/>
                </a:lnTo>
                <a:lnTo>
                  <a:pt x="9325" y="32220"/>
                </a:lnTo>
                <a:lnTo>
                  <a:pt x="11932" y="38625"/>
                </a:lnTo>
                <a:lnTo>
                  <a:pt x="13670" y="46705"/>
                </a:lnTo>
                <a:lnTo>
                  <a:pt x="14828" y="55901"/>
                </a:lnTo>
                <a:lnTo>
                  <a:pt x="15600" y="65842"/>
                </a:lnTo>
                <a:lnTo>
                  <a:pt x="18020" y="79137"/>
                </a:lnTo>
                <a:lnTo>
                  <a:pt x="21538" y="94668"/>
                </a:lnTo>
                <a:lnTo>
                  <a:pt x="25789" y="111689"/>
                </a:lnTo>
                <a:lnTo>
                  <a:pt x="28623" y="125895"/>
                </a:lnTo>
                <a:lnTo>
                  <a:pt x="30512" y="138222"/>
                </a:lnTo>
                <a:lnTo>
                  <a:pt x="31771" y="149298"/>
                </a:lnTo>
                <a:lnTo>
                  <a:pt x="33563" y="160492"/>
                </a:lnTo>
                <a:lnTo>
                  <a:pt x="35710" y="171765"/>
                </a:lnTo>
                <a:lnTo>
                  <a:pt x="50552" y="239986"/>
                </a:lnTo>
                <a:lnTo>
                  <a:pt x="54656" y="254288"/>
                </a:lnTo>
                <a:lnTo>
                  <a:pt x="58345" y="263823"/>
                </a:lnTo>
                <a:lnTo>
                  <a:pt x="61757" y="270179"/>
                </a:lnTo>
                <a:lnTo>
                  <a:pt x="64031" y="273464"/>
                </a:lnTo>
                <a:lnTo>
                  <a:pt x="65547" y="274702"/>
                </a:lnTo>
                <a:lnTo>
                  <a:pt x="66558" y="274574"/>
                </a:lnTo>
                <a:lnTo>
                  <a:pt x="67232" y="267822"/>
                </a:lnTo>
                <a:lnTo>
                  <a:pt x="67682" y="256653"/>
                </a:lnTo>
                <a:lnTo>
                  <a:pt x="67981" y="242539"/>
                </a:lnTo>
                <a:lnTo>
                  <a:pt x="69133" y="226463"/>
                </a:lnTo>
                <a:lnTo>
                  <a:pt x="70854" y="209078"/>
                </a:lnTo>
                <a:lnTo>
                  <a:pt x="72954" y="190820"/>
                </a:lnTo>
                <a:lnTo>
                  <a:pt x="75305" y="174838"/>
                </a:lnTo>
                <a:lnTo>
                  <a:pt x="77826" y="160374"/>
                </a:lnTo>
                <a:lnTo>
                  <a:pt x="80459" y="146920"/>
                </a:lnTo>
                <a:lnTo>
                  <a:pt x="84120" y="132237"/>
                </a:lnTo>
                <a:lnTo>
                  <a:pt x="88465" y="116733"/>
                </a:lnTo>
                <a:lnTo>
                  <a:pt x="93267" y="100682"/>
                </a:lnTo>
                <a:lnTo>
                  <a:pt x="98373" y="87124"/>
                </a:lnTo>
                <a:lnTo>
                  <a:pt x="103682" y="75228"/>
                </a:lnTo>
                <a:lnTo>
                  <a:pt x="121340" y="40154"/>
                </a:lnTo>
                <a:lnTo>
                  <a:pt x="125660" y="34389"/>
                </a:lnTo>
                <a:lnTo>
                  <a:pt x="130447" y="29593"/>
                </a:lnTo>
                <a:lnTo>
                  <a:pt x="140844" y="21725"/>
                </a:lnTo>
                <a:lnTo>
                  <a:pt x="151815" y="15053"/>
                </a:lnTo>
                <a:lnTo>
                  <a:pt x="163041" y="11452"/>
                </a:lnTo>
                <a:lnTo>
                  <a:pt x="173428" y="9852"/>
                </a:lnTo>
                <a:lnTo>
                  <a:pt x="181219" y="9141"/>
                </a:lnTo>
                <a:lnTo>
                  <a:pt x="185583" y="10856"/>
                </a:lnTo>
                <a:lnTo>
                  <a:pt x="195511" y="17842"/>
                </a:lnTo>
                <a:lnTo>
                  <a:pt x="199873" y="22372"/>
                </a:lnTo>
                <a:lnTo>
                  <a:pt x="203734" y="27297"/>
                </a:lnTo>
                <a:lnTo>
                  <a:pt x="207260" y="32485"/>
                </a:lnTo>
                <a:lnTo>
                  <a:pt x="210564" y="37849"/>
                </a:lnTo>
                <a:lnTo>
                  <a:pt x="213718" y="43330"/>
                </a:lnTo>
                <a:lnTo>
                  <a:pt x="216774" y="48889"/>
                </a:lnTo>
                <a:lnTo>
                  <a:pt x="219764" y="55453"/>
                </a:lnTo>
                <a:lnTo>
                  <a:pt x="222709" y="62686"/>
                </a:lnTo>
                <a:lnTo>
                  <a:pt x="225625" y="70365"/>
                </a:lnTo>
                <a:lnTo>
                  <a:pt x="227569" y="78342"/>
                </a:lnTo>
                <a:lnTo>
                  <a:pt x="228865" y="86518"/>
                </a:lnTo>
                <a:lnTo>
                  <a:pt x="229729" y="94826"/>
                </a:lnTo>
                <a:lnTo>
                  <a:pt x="232210" y="108938"/>
                </a:lnTo>
                <a:lnTo>
                  <a:pt x="242899" y="162135"/>
                </a:lnTo>
                <a:lnTo>
                  <a:pt x="244800" y="172860"/>
                </a:lnTo>
                <a:lnTo>
                  <a:pt x="246067" y="180962"/>
                </a:lnTo>
                <a:lnTo>
                  <a:pt x="247476" y="187425"/>
                </a:lnTo>
                <a:lnTo>
                  <a:pt x="247852" y="187815"/>
                </a:lnTo>
                <a:lnTo>
                  <a:pt x="248102" y="184265"/>
                </a:lnTo>
                <a:lnTo>
                  <a:pt x="248380" y="170161"/>
                </a:lnTo>
                <a:lnTo>
                  <a:pt x="249407" y="162018"/>
                </a:lnTo>
                <a:lnTo>
                  <a:pt x="251044" y="153732"/>
                </a:lnTo>
                <a:lnTo>
                  <a:pt x="253087" y="145350"/>
                </a:lnTo>
                <a:lnTo>
                  <a:pt x="255402" y="137857"/>
                </a:lnTo>
                <a:lnTo>
                  <a:pt x="257898" y="130957"/>
                </a:lnTo>
                <a:lnTo>
                  <a:pt x="260515" y="124452"/>
                </a:lnTo>
                <a:lnTo>
                  <a:pt x="265962" y="109605"/>
                </a:lnTo>
                <a:lnTo>
                  <a:pt x="268748" y="101645"/>
                </a:lnTo>
                <a:lnTo>
                  <a:pt x="272510" y="94433"/>
                </a:lnTo>
                <a:lnTo>
                  <a:pt x="276924" y="87720"/>
                </a:lnTo>
                <a:lnTo>
                  <a:pt x="281771" y="81340"/>
                </a:lnTo>
                <a:lnTo>
                  <a:pt x="285955" y="75181"/>
                </a:lnTo>
                <a:lnTo>
                  <a:pt x="289697" y="69171"/>
                </a:lnTo>
                <a:lnTo>
                  <a:pt x="293144" y="63259"/>
                </a:lnTo>
                <a:lnTo>
                  <a:pt x="297346" y="57412"/>
                </a:lnTo>
                <a:lnTo>
                  <a:pt x="302054" y="51610"/>
                </a:lnTo>
                <a:lnTo>
                  <a:pt x="307097" y="45837"/>
                </a:lnTo>
                <a:lnTo>
                  <a:pt x="312364" y="41035"/>
                </a:lnTo>
                <a:lnTo>
                  <a:pt x="323296" y="33160"/>
                </a:lnTo>
                <a:lnTo>
                  <a:pt x="334505" y="29025"/>
                </a:lnTo>
                <a:lnTo>
                  <a:pt x="344884" y="27187"/>
                </a:lnTo>
                <a:lnTo>
                  <a:pt x="352672" y="26371"/>
                </a:lnTo>
                <a:lnTo>
                  <a:pt x="361848" y="28547"/>
                </a:lnTo>
                <a:lnTo>
                  <a:pt x="366962" y="30462"/>
                </a:lnTo>
                <a:lnTo>
                  <a:pt x="371324" y="33643"/>
                </a:lnTo>
                <a:lnTo>
                  <a:pt x="375184" y="37668"/>
                </a:lnTo>
                <a:lnTo>
                  <a:pt x="378710" y="42257"/>
                </a:lnTo>
                <a:lnTo>
                  <a:pt x="382014" y="47221"/>
                </a:lnTo>
                <a:lnTo>
                  <a:pt x="385169" y="52436"/>
                </a:lnTo>
                <a:lnTo>
                  <a:pt x="388224" y="57817"/>
                </a:lnTo>
                <a:lnTo>
                  <a:pt x="391214" y="64262"/>
                </a:lnTo>
                <a:lnTo>
                  <a:pt x="394159" y="71416"/>
                </a:lnTo>
                <a:lnTo>
                  <a:pt x="397075" y="79043"/>
                </a:lnTo>
                <a:lnTo>
                  <a:pt x="399972" y="89843"/>
                </a:lnTo>
                <a:lnTo>
                  <a:pt x="402855" y="102758"/>
                </a:lnTo>
                <a:lnTo>
                  <a:pt x="405730" y="117082"/>
                </a:lnTo>
                <a:lnTo>
                  <a:pt x="408600" y="134252"/>
                </a:lnTo>
                <a:lnTo>
                  <a:pt x="414327" y="173650"/>
                </a:lnTo>
                <a:lnTo>
                  <a:pt x="416236" y="191014"/>
                </a:lnTo>
                <a:lnTo>
                  <a:pt x="417508" y="206400"/>
                </a:lnTo>
                <a:lnTo>
                  <a:pt x="418356" y="220467"/>
                </a:lnTo>
                <a:lnTo>
                  <a:pt x="419874" y="231751"/>
                </a:lnTo>
                <a:lnTo>
                  <a:pt x="421839" y="241178"/>
                </a:lnTo>
                <a:lnTo>
                  <a:pt x="424101" y="249368"/>
                </a:lnTo>
                <a:lnTo>
                  <a:pt x="426561" y="254827"/>
                </a:lnTo>
                <a:lnTo>
                  <a:pt x="429155" y="258468"/>
                </a:lnTo>
                <a:lnTo>
                  <a:pt x="437198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10"/>
          <p:cNvSpPr/>
          <p:nvPr/>
        </p:nvSpPr>
        <p:spPr>
          <a:xfrm>
            <a:off x="6586537" y="3257550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0" y="26693"/>
                </a:lnTo>
                <a:lnTo>
                  <a:pt x="953" y="33988"/>
                </a:lnTo>
                <a:lnTo>
                  <a:pt x="2540" y="43614"/>
                </a:lnTo>
                <a:lnTo>
                  <a:pt x="4551" y="54793"/>
                </a:lnTo>
                <a:lnTo>
                  <a:pt x="6844" y="65104"/>
                </a:lnTo>
                <a:lnTo>
                  <a:pt x="9326" y="74835"/>
                </a:lnTo>
                <a:lnTo>
                  <a:pt x="11932" y="84180"/>
                </a:lnTo>
                <a:lnTo>
                  <a:pt x="14622" y="95172"/>
                </a:lnTo>
                <a:lnTo>
                  <a:pt x="20151" y="120086"/>
                </a:lnTo>
                <a:lnTo>
                  <a:pt x="22959" y="130540"/>
                </a:lnTo>
                <a:lnTo>
                  <a:pt x="25784" y="139414"/>
                </a:lnTo>
                <a:lnTo>
                  <a:pt x="28619" y="147235"/>
                </a:lnTo>
                <a:lnTo>
                  <a:pt x="30509" y="154354"/>
                </a:lnTo>
                <a:lnTo>
                  <a:pt x="31769" y="161005"/>
                </a:lnTo>
                <a:lnTo>
                  <a:pt x="32610" y="167344"/>
                </a:lnTo>
                <a:lnTo>
                  <a:pt x="34123" y="174428"/>
                </a:lnTo>
                <a:lnTo>
                  <a:pt x="36084" y="182007"/>
                </a:lnTo>
                <a:lnTo>
                  <a:pt x="38343" y="189918"/>
                </a:lnTo>
                <a:lnTo>
                  <a:pt x="39850" y="196145"/>
                </a:lnTo>
                <a:lnTo>
                  <a:pt x="40854" y="201248"/>
                </a:lnTo>
                <a:lnTo>
                  <a:pt x="41524" y="205603"/>
                </a:lnTo>
                <a:lnTo>
                  <a:pt x="42922" y="209458"/>
                </a:lnTo>
                <a:lnTo>
                  <a:pt x="44807" y="212981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1"/>
          <p:cNvSpPr/>
          <p:nvPr/>
        </p:nvSpPr>
        <p:spPr>
          <a:xfrm>
            <a:off x="6715125" y="3197542"/>
            <a:ext cx="214313" cy="235915"/>
          </a:xfrm>
          <a:custGeom>
            <a:avLst/>
            <a:gdLst/>
            <a:ahLst/>
            <a:cxnLst/>
            <a:rect l="0" t="0" r="0" b="0"/>
            <a:pathLst>
              <a:path w="214313" h="235915">
                <a:moveTo>
                  <a:pt x="0" y="0"/>
                </a:moveTo>
                <a:lnTo>
                  <a:pt x="0" y="126043"/>
                </a:lnTo>
                <a:lnTo>
                  <a:pt x="952" y="137369"/>
                </a:lnTo>
                <a:lnTo>
                  <a:pt x="2540" y="146824"/>
                </a:lnTo>
                <a:lnTo>
                  <a:pt x="4550" y="155033"/>
                </a:lnTo>
                <a:lnTo>
                  <a:pt x="5891" y="164315"/>
                </a:lnTo>
                <a:lnTo>
                  <a:pt x="6784" y="174314"/>
                </a:lnTo>
                <a:lnTo>
                  <a:pt x="7380" y="184789"/>
                </a:lnTo>
                <a:lnTo>
                  <a:pt x="8730" y="193678"/>
                </a:lnTo>
                <a:lnTo>
                  <a:pt x="10583" y="201509"/>
                </a:lnTo>
                <a:lnTo>
                  <a:pt x="12770" y="208634"/>
                </a:lnTo>
                <a:lnTo>
                  <a:pt x="14228" y="214337"/>
                </a:lnTo>
                <a:lnTo>
                  <a:pt x="15200" y="219092"/>
                </a:lnTo>
                <a:lnTo>
                  <a:pt x="16760" y="229015"/>
                </a:lnTo>
                <a:lnTo>
                  <a:pt x="19514" y="232912"/>
                </a:lnTo>
                <a:lnTo>
                  <a:pt x="21582" y="235285"/>
                </a:lnTo>
                <a:lnTo>
                  <a:pt x="22960" y="235914"/>
                </a:lnTo>
                <a:lnTo>
                  <a:pt x="23879" y="235381"/>
                </a:lnTo>
                <a:lnTo>
                  <a:pt x="24492" y="234073"/>
                </a:lnTo>
                <a:lnTo>
                  <a:pt x="25354" y="227682"/>
                </a:lnTo>
                <a:lnTo>
                  <a:pt x="25556" y="214857"/>
                </a:lnTo>
                <a:lnTo>
                  <a:pt x="25610" y="206103"/>
                </a:lnTo>
                <a:lnTo>
                  <a:pt x="27551" y="195505"/>
                </a:lnTo>
                <a:lnTo>
                  <a:pt x="30750" y="183676"/>
                </a:lnTo>
                <a:lnTo>
                  <a:pt x="45020" y="139575"/>
                </a:lnTo>
                <a:lnTo>
                  <a:pt x="49063" y="128293"/>
                </a:lnTo>
                <a:lnTo>
                  <a:pt x="58635" y="103056"/>
                </a:lnTo>
                <a:lnTo>
                  <a:pt x="63855" y="92517"/>
                </a:lnTo>
                <a:lnTo>
                  <a:pt x="69240" y="83586"/>
                </a:lnTo>
                <a:lnTo>
                  <a:pt x="74734" y="75726"/>
                </a:lnTo>
                <a:lnTo>
                  <a:pt x="79350" y="68582"/>
                </a:lnTo>
                <a:lnTo>
                  <a:pt x="83380" y="61914"/>
                </a:lnTo>
                <a:lnTo>
                  <a:pt x="87020" y="55563"/>
                </a:lnTo>
                <a:lnTo>
                  <a:pt x="91351" y="50377"/>
                </a:lnTo>
                <a:lnTo>
                  <a:pt x="96142" y="45967"/>
                </a:lnTo>
                <a:lnTo>
                  <a:pt x="101242" y="42075"/>
                </a:lnTo>
                <a:lnTo>
                  <a:pt x="106547" y="39480"/>
                </a:lnTo>
                <a:lnTo>
                  <a:pt x="111989" y="37750"/>
                </a:lnTo>
                <a:lnTo>
                  <a:pt x="117522" y="36597"/>
                </a:lnTo>
                <a:lnTo>
                  <a:pt x="122163" y="34875"/>
                </a:lnTo>
                <a:lnTo>
                  <a:pt x="126209" y="32775"/>
                </a:lnTo>
                <a:lnTo>
                  <a:pt x="129860" y="30423"/>
                </a:lnTo>
                <a:lnTo>
                  <a:pt x="134198" y="29807"/>
                </a:lnTo>
                <a:lnTo>
                  <a:pt x="138995" y="30349"/>
                </a:lnTo>
                <a:lnTo>
                  <a:pt x="144098" y="31662"/>
                </a:lnTo>
                <a:lnTo>
                  <a:pt x="148452" y="33491"/>
                </a:lnTo>
                <a:lnTo>
                  <a:pt x="152308" y="35662"/>
                </a:lnTo>
                <a:lnTo>
                  <a:pt x="155831" y="38063"/>
                </a:lnTo>
                <a:lnTo>
                  <a:pt x="162286" y="43269"/>
                </a:lnTo>
                <a:lnTo>
                  <a:pt x="165341" y="45991"/>
                </a:lnTo>
                <a:lnTo>
                  <a:pt x="168329" y="50663"/>
                </a:lnTo>
                <a:lnTo>
                  <a:pt x="171274" y="56636"/>
                </a:lnTo>
                <a:lnTo>
                  <a:pt x="174190" y="63475"/>
                </a:lnTo>
                <a:lnTo>
                  <a:pt x="176134" y="69939"/>
                </a:lnTo>
                <a:lnTo>
                  <a:pt x="177430" y="76153"/>
                </a:lnTo>
                <a:lnTo>
                  <a:pt x="179823" y="91949"/>
                </a:lnTo>
                <a:lnTo>
                  <a:pt x="184061" y="118019"/>
                </a:lnTo>
                <a:lnTo>
                  <a:pt x="185573" y="133924"/>
                </a:lnTo>
                <a:lnTo>
                  <a:pt x="186580" y="151195"/>
                </a:lnTo>
                <a:lnTo>
                  <a:pt x="187252" y="169377"/>
                </a:lnTo>
                <a:lnTo>
                  <a:pt x="188652" y="184355"/>
                </a:lnTo>
                <a:lnTo>
                  <a:pt x="190537" y="197199"/>
                </a:lnTo>
                <a:lnTo>
                  <a:pt x="192747" y="208618"/>
                </a:lnTo>
                <a:lnTo>
                  <a:pt x="195173" y="216231"/>
                </a:lnTo>
                <a:lnTo>
                  <a:pt x="197743" y="221307"/>
                </a:lnTo>
                <a:lnTo>
                  <a:pt x="200408" y="224690"/>
                </a:lnTo>
                <a:lnTo>
                  <a:pt x="203138" y="226946"/>
                </a:lnTo>
                <a:lnTo>
                  <a:pt x="205910" y="228450"/>
                </a:lnTo>
                <a:lnTo>
                  <a:pt x="214312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2"/>
          <p:cNvSpPr/>
          <p:nvPr/>
        </p:nvSpPr>
        <p:spPr>
          <a:xfrm>
            <a:off x="7016354" y="3231832"/>
            <a:ext cx="213122" cy="175255"/>
          </a:xfrm>
          <a:custGeom>
            <a:avLst/>
            <a:gdLst/>
            <a:ahLst/>
            <a:cxnLst/>
            <a:rect l="0" t="0" r="0" b="0"/>
            <a:pathLst>
              <a:path w="213122" h="175255">
                <a:moveTo>
                  <a:pt x="7380" y="0"/>
                </a:moveTo>
                <a:lnTo>
                  <a:pt x="2829" y="13653"/>
                </a:lnTo>
                <a:lnTo>
                  <a:pt x="1489" y="19580"/>
                </a:lnTo>
                <a:lnTo>
                  <a:pt x="595" y="25435"/>
                </a:lnTo>
                <a:lnTo>
                  <a:pt x="0" y="31244"/>
                </a:lnTo>
                <a:lnTo>
                  <a:pt x="555" y="37022"/>
                </a:lnTo>
                <a:lnTo>
                  <a:pt x="1878" y="42779"/>
                </a:lnTo>
                <a:lnTo>
                  <a:pt x="3712" y="48522"/>
                </a:lnTo>
                <a:lnTo>
                  <a:pt x="4935" y="54256"/>
                </a:lnTo>
                <a:lnTo>
                  <a:pt x="5750" y="59983"/>
                </a:lnTo>
                <a:lnTo>
                  <a:pt x="6294" y="65706"/>
                </a:lnTo>
                <a:lnTo>
                  <a:pt x="6656" y="72379"/>
                </a:lnTo>
                <a:lnTo>
                  <a:pt x="7059" y="87413"/>
                </a:lnTo>
                <a:lnTo>
                  <a:pt x="8118" y="97328"/>
                </a:lnTo>
                <a:lnTo>
                  <a:pt x="9777" y="108700"/>
                </a:lnTo>
                <a:lnTo>
                  <a:pt x="11837" y="121045"/>
                </a:lnTo>
                <a:lnTo>
                  <a:pt x="15113" y="132132"/>
                </a:lnTo>
                <a:lnTo>
                  <a:pt x="19204" y="142380"/>
                </a:lnTo>
                <a:lnTo>
                  <a:pt x="23835" y="152070"/>
                </a:lnTo>
                <a:lnTo>
                  <a:pt x="27875" y="158530"/>
                </a:lnTo>
                <a:lnTo>
                  <a:pt x="31521" y="162837"/>
                </a:lnTo>
                <a:lnTo>
                  <a:pt x="34905" y="165708"/>
                </a:lnTo>
                <a:lnTo>
                  <a:pt x="37160" y="168574"/>
                </a:lnTo>
                <a:lnTo>
                  <a:pt x="38664" y="171438"/>
                </a:lnTo>
                <a:lnTo>
                  <a:pt x="39665" y="174300"/>
                </a:lnTo>
                <a:lnTo>
                  <a:pt x="41287" y="175254"/>
                </a:lnTo>
                <a:lnTo>
                  <a:pt x="43320" y="174939"/>
                </a:lnTo>
                <a:lnTo>
                  <a:pt x="48119" y="172048"/>
                </a:lnTo>
                <a:lnTo>
                  <a:pt x="53426" y="167588"/>
                </a:lnTo>
                <a:lnTo>
                  <a:pt x="58960" y="162431"/>
                </a:lnTo>
                <a:lnTo>
                  <a:pt x="61769" y="159722"/>
                </a:lnTo>
                <a:lnTo>
                  <a:pt x="64595" y="156012"/>
                </a:lnTo>
                <a:lnTo>
                  <a:pt x="67431" y="151633"/>
                </a:lnTo>
                <a:lnTo>
                  <a:pt x="70274" y="146809"/>
                </a:lnTo>
                <a:lnTo>
                  <a:pt x="73122" y="140735"/>
                </a:lnTo>
                <a:lnTo>
                  <a:pt x="75973" y="133828"/>
                </a:lnTo>
                <a:lnTo>
                  <a:pt x="99892" y="71862"/>
                </a:lnTo>
                <a:lnTo>
                  <a:pt x="103345" y="62196"/>
                </a:lnTo>
                <a:lnTo>
                  <a:pt x="106599" y="53846"/>
                </a:lnTo>
                <a:lnTo>
                  <a:pt x="109721" y="46375"/>
                </a:lnTo>
                <a:lnTo>
                  <a:pt x="112755" y="39489"/>
                </a:lnTo>
                <a:lnTo>
                  <a:pt x="121206" y="21678"/>
                </a:lnTo>
                <a:lnTo>
                  <a:pt x="126127" y="11595"/>
                </a:lnTo>
                <a:lnTo>
                  <a:pt x="129407" y="6777"/>
                </a:lnTo>
                <a:lnTo>
                  <a:pt x="131594" y="5471"/>
                </a:lnTo>
                <a:lnTo>
                  <a:pt x="133052" y="6505"/>
                </a:lnTo>
                <a:lnTo>
                  <a:pt x="134025" y="8146"/>
                </a:lnTo>
                <a:lnTo>
                  <a:pt x="135104" y="12511"/>
                </a:lnTo>
                <a:lnTo>
                  <a:pt x="140263" y="33976"/>
                </a:lnTo>
                <a:lnTo>
                  <a:pt x="141689" y="41700"/>
                </a:lnTo>
                <a:lnTo>
                  <a:pt x="142640" y="48755"/>
                </a:lnTo>
                <a:lnTo>
                  <a:pt x="143274" y="55363"/>
                </a:lnTo>
                <a:lnTo>
                  <a:pt x="143695" y="62626"/>
                </a:lnTo>
                <a:lnTo>
                  <a:pt x="144165" y="78317"/>
                </a:lnTo>
                <a:lnTo>
                  <a:pt x="145242" y="85548"/>
                </a:lnTo>
                <a:lnTo>
                  <a:pt x="146914" y="92275"/>
                </a:lnTo>
                <a:lnTo>
                  <a:pt x="148980" y="98664"/>
                </a:lnTo>
                <a:lnTo>
                  <a:pt x="151310" y="104829"/>
                </a:lnTo>
                <a:lnTo>
                  <a:pt x="153816" y="110843"/>
                </a:lnTo>
                <a:lnTo>
                  <a:pt x="156439" y="116758"/>
                </a:lnTo>
                <a:lnTo>
                  <a:pt x="161893" y="128410"/>
                </a:lnTo>
                <a:lnTo>
                  <a:pt x="164682" y="134184"/>
                </a:lnTo>
                <a:lnTo>
                  <a:pt x="168446" y="138986"/>
                </a:lnTo>
                <a:lnTo>
                  <a:pt x="172860" y="143140"/>
                </a:lnTo>
                <a:lnTo>
                  <a:pt x="177708" y="146862"/>
                </a:lnTo>
                <a:lnTo>
                  <a:pt x="181892" y="150295"/>
                </a:lnTo>
                <a:lnTo>
                  <a:pt x="185634" y="153537"/>
                </a:lnTo>
                <a:lnTo>
                  <a:pt x="189081" y="156651"/>
                </a:lnTo>
                <a:lnTo>
                  <a:pt x="192332" y="158726"/>
                </a:lnTo>
                <a:lnTo>
                  <a:pt x="195451" y="160110"/>
                </a:lnTo>
                <a:lnTo>
                  <a:pt x="213121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3"/>
          <p:cNvSpPr/>
          <p:nvPr/>
        </p:nvSpPr>
        <p:spPr>
          <a:xfrm>
            <a:off x="7272337" y="3180397"/>
            <a:ext cx="145539" cy="263950"/>
          </a:xfrm>
          <a:custGeom>
            <a:avLst/>
            <a:gdLst/>
            <a:ahLst/>
            <a:cxnLst/>
            <a:rect l="0" t="0" r="0" b="0"/>
            <a:pathLst>
              <a:path w="145539" h="263950">
                <a:moveTo>
                  <a:pt x="102870" y="0"/>
                </a:moveTo>
                <a:lnTo>
                  <a:pt x="93769" y="4551"/>
                </a:lnTo>
                <a:lnTo>
                  <a:pt x="90135" y="7797"/>
                </a:lnTo>
                <a:lnTo>
                  <a:pt x="86760" y="11865"/>
                </a:lnTo>
                <a:lnTo>
                  <a:pt x="83558" y="16483"/>
                </a:lnTo>
                <a:lnTo>
                  <a:pt x="79518" y="20514"/>
                </a:lnTo>
                <a:lnTo>
                  <a:pt x="74919" y="24153"/>
                </a:lnTo>
                <a:lnTo>
                  <a:pt x="69948" y="27532"/>
                </a:lnTo>
                <a:lnTo>
                  <a:pt x="65682" y="31690"/>
                </a:lnTo>
                <a:lnTo>
                  <a:pt x="61886" y="36367"/>
                </a:lnTo>
                <a:lnTo>
                  <a:pt x="58403" y="41389"/>
                </a:lnTo>
                <a:lnTo>
                  <a:pt x="55128" y="46643"/>
                </a:lnTo>
                <a:lnTo>
                  <a:pt x="51991" y="52050"/>
                </a:lnTo>
                <a:lnTo>
                  <a:pt x="48949" y="57560"/>
                </a:lnTo>
                <a:lnTo>
                  <a:pt x="45967" y="62186"/>
                </a:lnTo>
                <a:lnTo>
                  <a:pt x="43028" y="66222"/>
                </a:lnTo>
                <a:lnTo>
                  <a:pt x="40115" y="69866"/>
                </a:lnTo>
                <a:lnTo>
                  <a:pt x="38174" y="74200"/>
                </a:lnTo>
                <a:lnTo>
                  <a:pt x="36879" y="78994"/>
                </a:lnTo>
                <a:lnTo>
                  <a:pt x="36016" y="84095"/>
                </a:lnTo>
                <a:lnTo>
                  <a:pt x="35057" y="92303"/>
                </a:lnTo>
                <a:lnTo>
                  <a:pt x="34442" y="100783"/>
                </a:lnTo>
                <a:lnTo>
                  <a:pt x="35344" y="102431"/>
                </a:lnTo>
                <a:lnTo>
                  <a:pt x="38886" y="106802"/>
                </a:lnTo>
                <a:lnTo>
                  <a:pt x="41163" y="109302"/>
                </a:lnTo>
                <a:lnTo>
                  <a:pt x="46235" y="114618"/>
                </a:lnTo>
                <a:lnTo>
                  <a:pt x="48921" y="116418"/>
                </a:lnTo>
                <a:lnTo>
                  <a:pt x="51664" y="117617"/>
                </a:lnTo>
                <a:lnTo>
                  <a:pt x="54446" y="118416"/>
                </a:lnTo>
                <a:lnTo>
                  <a:pt x="58204" y="118949"/>
                </a:lnTo>
                <a:lnTo>
                  <a:pt x="62616" y="119305"/>
                </a:lnTo>
                <a:lnTo>
                  <a:pt x="67461" y="119541"/>
                </a:lnTo>
                <a:lnTo>
                  <a:pt x="80466" y="119805"/>
                </a:lnTo>
                <a:lnTo>
                  <a:pt x="87934" y="119875"/>
                </a:lnTo>
                <a:lnTo>
                  <a:pt x="94817" y="120874"/>
                </a:lnTo>
                <a:lnTo>
                  <a:pt x="101312" y="122493"/>
                </a:lnTo>
                <a:lnTo>
                  <a:pt x="107547" y="124524"/>
                </a:lnTo>
                <a:lnTo>
                  <a:pt x="113608" y="126831"/>
                </a:lnTo>
                <a:lnTo>
                  <a:pt x="119553" y="129322"/>
                </a:lnTo>
                <a:lnTo>
                  <a:pt x="125423" y="131935"/>
                </a:lnTo>
                <a:lnTo>
                  <a:pt x="130287" y="134629"/>
                </a:lnTo>
                <a:lnTo>
                  <a:pt x="134483" y="137378"/>
                </a:lnTo>
                <a:lnTo>
                  <a:pt x="138233" y="140163"/>
                </a:lnTo>
                <a:lnTo>
                  <a:pt x="140732" y="142972"/>
                </a:lnTo>
                <a:lnTo>
                  <a:pt x="142400" y="145797"/>
                </a:lnTo>
                <a:lnTo>
                  <a:pt x="143511" y="148633"/>
                </a:lnTo>
                <a:lnTo>
                  <a:pt x="144745" y="156864"/>
                </a:lnTo>
                <a:lnTo>
                  <a:pt x="145074" y="161726"/>
                </a:lnTo>
                <a:lnTo>
                  <a:pt x="145293" y="166872"/>
                </a:lnTo>
                <a:lnTo>
                  <a:pt x="145538" y="177671"/>
                </a:lnTo>
                <a:lnTo>
                  <a:pt x="144650" y="183217"/>
                </a:lnTo>
                <a:lnTo>
                  <a:pt x="143106" y="188820"/>
                </a:lnTo>
                <a:lnTo>
                  <a:pt x="141124" y="194460"/>
                </a:lnTo>
                <a:lnTo>
                  <a:pt x="136945" y="202030"/>
                </a:lnTo>
                <a:lnTo>
                  <a:pt x="131302" y="210887"/>
                </a:lnTo>
                <a:lnTo>
                  <a:pt x="124682" y="220601"/>
                </a:lnTo>
                <a:lnTo>
                  <a:pt x="117411" y="228030"/>
                </a:lnTo>
                <a:lnTo>
                  <a:pt x="109707" y="233935"/>
                </a:lnTo>
                <a:lnTo>
                  <a:pt x="101713" y="238824"/>
                </a:lnTo>
                <a:lnTo>
                  <a:pt x="93526" y="243036"/>
                </a:lnTo>
                <a:lnTo>
                  <a:pt x="85211" y="246797"/>
                </a:lnTo>
                <a:lnTo>
                  <a:pt x="76810" y="250256"/>
                </a:lnTo>
                <a:lnTo>
                  <a:pt x="69304" y="253515"/>
                </a:lnTo>
                <a:lnTo>
                  <a:pt x="55884" y="259676"/>
                </a:lnTo>
                <a:lnTo>
                  <a:pt x="50591" y="261700"/>
                </a:lnTo>
                <a:lnTo>
                  <a:pt x="46110" y="263049"/>
                </a:lnTo>
                <a:lnTo>
                  <a:pt x="42170" y="263949"/>
                </a:lnTo>
                <a:lnTo>
                  <a:pt x="37638" y="263596"/>
                </a:lnTo>
                <a:lnTo>
                  <a:pt x="32713" y="262408"/>
                </a:lnTo>
                <a:lnTo>
                  <a:pt x="27523" y="260664"/>
                </a:lnTo>
                <a:lnTo>
                  <a:pt x="23111" y="259501"/>
                </a:lnTo>
                <a:lnTo>
                  <a:pt x="19217" y="25872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4"/>
          <p:cNvSpPr/>
          <p:nvPr/>
        </p:nvSpPr>
        <p:spPr>
          <a:xfrm>
            <a:off x="5945521" y="3631226"/>
            <a:ext cx="486712" cy="440528"/>
          </a:xfrm>
          <a:custGeom>
            <a:avLst/>
            <a:gdLst/>
            <a:ahLst/>
            <a:cxnLst/>
            <a:rect l="0" t="0" r="0" b="0"/>
            <a:pathLst>
              <a:path w="486712" h="440528">
                <a:moveTo>
                  <a:pt x="152383" y="140674"/>
                </a:moveTo>
                <a:lnTo>
                  <a:pt x="129629" y="140674"/>
                </a:lnTo>
                <a:lnTo>
                  <a:pt x="121021" y="141626"/>
                </a:lnTo>
                <a:lnTo>
                  <a:pt x="106377" y="145224"/>
                </a:lnTo>
                <a:lnTo>
                  <a:pt x="91974" y="148054"/>
                </a:lnTo>
                <a:lnTo>
                  <a:pt x="84895" y="151257"/>
                </a:lnTo>
                <a:lnTo>
                  <a:pt x="76668" y="157760"/>
                </a:lnTo>
                <a:lnTo>
                  <a:pt x="63488" y="170175"/>
                </a:lnTo>
                <a:lnTo>
                  <a:pt x="53184" y="182678"/>
                </a:lnTo>
                <a:lnTo>
                  <a:pt x="49103" y="188679"/>
                </a:lnTo>
                <a:lnTo>
                  <a:pt x="36949" y="205507"/>
                </a:lnTo>
                <a:lnTo>
                  <a:pt x="29707" y="215328"/>
                </a:lnTo>
                <a:lnTo>
                  <a:pt x="23927" y="224733"/>
                </a:lnTo>
                <a:lnTo>
                  <a:pt x="19121" y="233861"/>
                </a:lnTo>
                <a:lnTo>
                  <a:pt x="14964" y="242803"/>
                </a:lnTo>
                <a:lnTo>
                  <a:pt x="11241" y="256385"/>
                </a:lnTo>
                <a:lnTo>
                  <a:pt x="7806" y="273060"/>
                </a:lnTo>
                <a:lnTo>
                  <a:pt x="4563" y="291796"/>
                </a:lnTo>
                <a:lnTo>
                  <a:pt x="2402" y="309049"/>
                </a:lnTo>
                <a:lnTo>
                  <a:pt x="961" y="325314"/>
                </a:lnTo>
                <a:lnTo>
                  <a:pt x="0" y="340920"/>
                </a:lnTo>
                <a:lnTo>
                  <a:pt x="312" y="353229"/>
                </a:lnTo>
                <a:lnTo>
                  <a:pt x="1472" y="363339"/>
                </a:lnTo>
                <a:lnTo>
                  <a:pt x="3199" y="371985"/>
                </a:lnTo>
                <a:lnTo>
                  <a:pt x="6254" y="381559"/>
                </a:lnTo>
                <a:lnTo>
                  <a:pt x="10197" y="391751"/>
                </a:lnTo>
                <a:lnTo>
                  <a:pt x="14730" y="402356"/>
                </a:lnTo>
                <a:lnTo>
                  <a:pt x="19657" y="410379"/>
                </a:lnTo>
                <a:lnTo>
                  <a:pt x="30211" y="421833"/>
                </a:lnTo>
                <a:lnTo>
                  <a:pt x="42313" y="433636"/>
                </a:lnTo>
                <a:lnTo>
                  <a:pt x="46618" y="435994"/>
                </a:lnTo>
                <a:lnTo>
                  <a:pt x="56482" y="438615"/>
                </a:lnTo>
                <a:lnTo>
                  <a:pt x="67216" y="439780"/>
                </a:lnTo>
                <a:lnTo>
                  <a:pt x="81428" y="440435"/>
                </a:lnTo>
                <a:lnTo>
                  <a:pt x="85078" y="440527"/>
                </a:lnTo>
                <a:lnTo>
                  <a:pt x="94213" y="438089"/>
                </a:lnTo>
                <a:lnTo>
                  <a:pt x="104622" y="433831"/>
                </a:lnTo>
                <a:lnTo>
                  <a:pt x="115599" y="428763"/>
                </a:lnTo>
                <a:lnTo>
                  <a:pt x="127937" y="420555"/>
                </a:lnTo>
                <a:lnTo>
                  <a:pt x="142177" y="407540"/>
                </a:lnTo>
                <a:lnTo>
                  <a:pt x="158461" y="391618"/>
                </a:lnTo>
                <a:lnTo>
                  <a:pt x="167150" y="377935"/>
                </a:lnTo>
                <a:lnTo>
                  <a:pt x="170800" y="370285"/>
                </a:lnTo>
                <a:lnTo>
                  <a:pt x="175139" y="359470"/>
                </a:lnTo>
                <a:lnTo>
                  <a:pt x="185040" y="332214"/>
                </a:lnTo>
                <a:lnTo>
                  <a:pt x="196773" y="298391"/>
                </a:lnTo>
                <a:lnTo>
                  <a:pt x="200074" y="284871"/>
                </a:lnTo>
                <a:lnTo>
                  <a:pt x="203227" y="269190"/>
                </a:lnTo>
                <a:lnTo>
                  <a:pt x="206282" y="252069"/>
                </a:lnTo>
                <a:lnTo>
                  <a:pt x="208318" y="236845"/>
                </a:lnTo>
                <a:lnTo>
                  <a:pt x="209676" y="222885"/>
                </a:lnTo>
                <a:lnTo>
                  <a:pt x="210581" y="209769"/>
                </a:lnTo>
                <a:lnTo>
                  <a:pt x="211184" y="197215"/>
                </a:lnTo>
                <a:lnTo>
                  <a:pt x="211855" y="173105"/>
                </a:lnTo>
                <a:lnTo>
                  <a:pt x="212232" y="138112"/>
                </a:lnTo>
                <a:lnTo>
                  <a:pt x="211333" y="123726"/>
                </a:lnTo>
                <a:lnTo>
                  <a:pt x="209781" y="107468"/>
                </a:lnTo>
                <a:lnTo>
                  <a:pt x="207794" y="89961"/>
                </a:lnTo>
                <a:lnTo>
                  <a:pt x="206468" y="73528"/>
                </a:lnTo>
                <a:lnTo>
                  <a:pt x="205585" y="57810"/>
                </a:lnTo>
                <a:lnTo>
                  <a:pt x="204996" y="42569"/>
                </a:lnTo>
                <a:lnTo>
                  <a:pt x="203651" y="30503"/>
                </a:lnTo>
                <a:lnTo>
                  <a:pt x="201802" y="20554"/>
                </a:lnTo>
                <a:lnTo>
                  <a:pt x="196541" y="0"/>
                </a:lnTo>
                <a:lnTo>
                  <a:pt x="196109" y="219"/>
                </a:lnTo>
                <a:lnTo>
                  <a:pt x="195502" y="9628"/>
                </a:lnTo>
                <a:lnTo>
                  <a:pt x="195360" y="19249"/>
                </a:lnTo>
                <a:lnTo>
                  <a:pt x="196275" y="27339"/>
                </a:lnTo>
                <a:lnTo>
                  <a:pt x="197836" y="37495"/>
                </a:lnTo>
                <a:lnTo>
                  <a:pt x="202112" y="61479"/>
                </a:lnTo>
                <a:lnTo>
                  <a:pt x="207187" y="88014"/>
                </a:lnTo>
                <a:lnTo>
                  <a:pt x="210827" y="100804"/>
                </a:lnTo>
                <a:lnTo>
                  <a:pt x="215158" y="113141"/>
                </a:lnTo>
                <a:lnTo>
                  <a:pt x="219951" y="125176"/>
                </a:lnTo>
                <a:lnTo>
                  <a:pt x="226003" y="142725"/>
                </a:lnTo>
                <a:lnTo>
                  <a:pt x="264490" y="261899"/>
                </a:lnTo>
                <a:lnTo>
                  <a:pt x="278726" y="302502"/>
                </a:lnTo>
                <a:lnTo>
                  <a:pt x="285189" y="319997"/>
                </a:lnTo>
                <a:lnTo>
                  <a:pt x="290451" y="332612"/>
                </a:lnTo>
                <a:lnTo>
                  <a:pt x="294911" y="341975"/>
                </a:lnTo>
                <a:lnTo>
                  <a:pt x="302406" y="354919"/>
                </a:lnTo>
                <a:lnTo>
                  <a:pt x="308913" y="363846"/>
                </a:lnTo>
                <a:lnTo>
                  <a:pt x="311981" y="366608"/>
                </a:lnTo>
                <a:lnTo>
                  <a:pt x="314980" y="368449"/>
                </a:lnTo>
                <a:lnTo>
                  <a:pt x="317931" y="369676"/>
                </a:lnTo>
                <a:lnTo>
                  <a:pt x="326635" y="375955"/>
                </a:lnTo>
                <a:lnTo>
                  <a:pt x="329511" y="376585"/>
                </a:lnTo>
                <a:lnTo>
                  <a:pt x="332381" y="376053"/>
                </a:lnTo>
                <a:lnTo>
                  <a:pt x="338110" y="372922"/>
                </a:lnTo>
                <a:lnTo>
                  <a:pt x="346690" y="366756"/>
                </a:lnTo>
                <a:lnTo>
                  <a:pt x="352407" y="364980"/>
                </a:lnTo>
                <a:lnTo>
                  <a:pt x="360663" y="354030"/>
                </a:lnTo>
                <a:lnTo>
                  <a:pt x="365531" y="345776"/>
                </a:lnTo>
                <a:lnTo>
                  <a:pt x="370941" y="334066"/>
                </a:lnTo>
                <a:lnTo>
                  <a:pt x="378965" y="309684"/>
                </a:lnTo>
                <a:lnTo>
                  <a:pt x="381674" y="296435"/>
                </a:lnTo>
                <a:lnTo>
                  <a:pt x="382397" y="290234"/>
                </a:lnTo>
                <a:lnTo>
                  <a:pt x="382878" y="279433"/>
                </a:lnTo>
                <a:lnTo>
                  <a:pt x="383413" y="249652"/>
                </a:lnTo>
                <a:lnTo>
                  <a:pt x="384508" y="237139"/>
                </a:lnTo>
                <a:lnTo>
                  <a:pt x="386191" y="226891"/>
                </a:lnTo>
                <a:lnTo>
                  <a:pt x="388265" y="218154"/>
                </a:lnTo>
                <a:lnTo>
                  <a:pt x="389648" y="209472"/>
                </a:lnTo>
                <a:lnTo>
                  <a:pt x="390570" y="200827"/>
                </a:lnTo>
                <a:lnTo>
                  <a:pt x="392049" y="180072"/>
                </a:lnTo>
                <a:lnTo>
                  <a:pt x="393123" y="179322"/>
                </a:lnTo>
                <a:lnTo>
                  <a:pt x="394792" y="179774"/>
                </a:lnTo>
                <a:lnTo>
                  <a:pt x="396857" y="181028"/>
                </a:lnTo>
                <a:lnTo>
                  <a:pt x="398233" y="182817"/>
                </a:lnTo>
                <a:lnTo>
                  <a:pt x="399151" y="184961"/>
                </a:lnTo>
                <a:lnTo>
                  <a:pt x="399763" y="187344"/>
                </a:lnTo>
                <a:lnTo>
                  <a:pt x="400170" y="193695"/>
                </a:lnTo>
                <a:lnTo>
                  <a:pt x="400623" y="213451"/>
                </a:lnTo>
                <a:lnTo>
                  <a:pt x="401697" y="225387"/>
                </a:lnTo>
                <a:lnTo>
                  <a:pt x="403365" y="238107"/>
                </a:lnTo>
                <a:lnTo>
                  <a:pt x="405430" y="251349"/>
                </a:lnTo>
                <a:lnTo>
                  <a:pt x="408711" y="266845"/>
                </a:lnTo>
                <a:lnTo>
                  <a:pt x="412804" y="283843"/>
                </a:lnTo>
                <a:lnTo>
                  <a:pt x="417437" y="301842"/>
                </a:lnTo>
                <a:lnTo>
                  <a:pt x="422431" y="316699"/>
                </a:lnTo>
                <a:lnTo>
                  <a:pt x="427665" y="329462"/>
                </a:lnTo>
                <a:lnTo>
                  <a:pt x="433060" y="340828"/>
                </a:lnTo>
                <a:lnTo>
                  <a:pt x="437609" y="349357"/>
                </a:lnTo>
                <a:lnTo>
                  <a:pt x="445203" y="361374"/>
                </a:lnTo>
                <a:lnTo>
                  <a:pt x="454293" y="372430"/>
                </a:lnTo>
                <a:lnTo>
                  <a:pt x="463730" y="381789"/>
                </a:lnTo>
                <a:lnTo>
                  <a:pt x="467581" y="384285"/>
                </a:lnTo>
                <a:lnTo>
                  <a:pt x="486711" y="3892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5"/>
          <p:cNvSpPr/>
          <p:nvPr/>
        </p:nvSpPr>
        <p:spPr>
          <a:xfrm>
            <a:off x="6329362" y="361759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6"/>
          <p:cNvSpPr/>
          <p:nvPr/>
        </p:nvSpPr>
        <p:spPr>
          <a:xfrm>
            <a:off x="6544060" y="3540651"/>
            <a:ext cx="171066" cy="531287"/>
          </a:xfrm>
          <a:custGeom>
            <a:avLst/>
            <a:gdLst/>
            <a:ahLst/>
            <a:cxnLst/>
            <a:rect l="0" t="0" r="0" b="0"/>
            <a:pathLst>
              <a:path w="171066" h="531287">
                <a:moveTo>
                  <a:pt x="171065" y="16936"/>
                </a:moveTo>
                <a:lnTo>
                  <a:pt x="161963" y="7835"/>
                </a:lnTo>
                <a:lnTo>
                  <a:pt x="158330" y="5153"/>
                </a:lnTo>
                <a:lnTo>
                  <a:pt x="154955" y="3366"/>
                </a:lnTo>
                <a:lnTo>
                  <a:pt x="151752" y="2174"/>
                </a:lnTo>
                <a:lnTo>
                  <a:pt x="147712" y="1380"/>
                </a:lnTo>
                <a:lnTo>
                  <a:pt x="143114" y="850"/>
                </a:lnTo>
                <a:lnTo>
                  <a:pt x="138143" y="497"/>
                </a:lnTo>
                <a:lnTo>
                  <a:pt x="130080" y="105"/>
                </a:lnTo>
                <a:lnTo>
                  <a:pt x="126597" y="0"/>
                </a:lnTo>
                <a:lnTo>
                  <a:pt x="122370" y="883"/>
                </a:lnTo>
                <a:lnTo>
                  <a:pt x="117646" y="2424"/>
                </a:lnTo>
                <a:lnTo>
                  <a:pt x="112593" y="4404"/>
                </a:lnTo>
                <a:lnTo>
                  <a:pt x="107318" y="6677"/>
                </a:lnTo>
                <a:lnTo>
                  <a:pt x="96378" y="11741"/>
                </a:lnTo>
                <a:lnTo>
                  <a:pt x="90793" y="15378"/>
                </a:lnTo>
                <a:lnTo>
                  <a:pt x="85166" y="19707"/>
                </a:lnTo>
                <a:lnTo>
                  <a:pt x="79509" y="24498"/>
                </a:lnTo>
                <a:lnTo>
                  <a:pt x="73832" y="29598"/>
                </a:lnTo>
                <a:lnTo>
                  <a:pt x="62446" y="40343"/>
                </a:lnTo>
                <a:lnTo>
                  <a:pt x="45324" y="57103"/>
                </a:lnTo>
                <a:lnTo>
                  <a:pt x="40565" y="62764"/>
                </a:lnTo>
                <a:lnTo>
                  <a:pt x="36440" y="68443"/>
                </a:lnTo>
                <a:lnTo>
                  <a:pt x="32738" y="74134"/>
                </a:lnTo>
                <a:lnTo>
                  <a:pt x="29317" y="79833"/>
                </a:lnTo>
                <a:lnTo>
                  <a:pt x="26083" y="85538"/>
                </a:lnTo>
                <a:lnTo>
                  <a:pt x="22975" y="91245"/>
                </a:lnTo>
                <a:lnTo>
                  <a:pt x="18999" y="99813"/>
                </a:lnTo>
                <a:lnTo>
                  <a:pt x="9500" y="122033"/>
                </a:lnTo>
                <a:lnTo>
                  <a:pt x="6205" y="132720"/>
                </a:lnTo>
                <a:lnTo>
                  <a:pt x="4008" y="142704"/>
                </a:lnTo>
                <a:lnTo>
                  <a:pt x="2544" y="152216"/>
                </a:lnTo>
                <a:lnTo>
                  <a:pt x="1567" y="161415"/>
                </a:lnTo>
                <a:lnTo>
                  <a:pt x="916" y="170405"/>
                </a:lnTo>
                <a:lnTo>
                  <a:pt x="483" y="179257"/>
                </a:lnTo>
                <a:lnTo>
                  <a:pt x="0" y="196711"/>
                </a:lnTo>
                <a:lnTo>
                  <a:pt x="738" y="213041"/>
                </a:lnTo>
                <a:lnTo>
                  <a:pt x="4241" y="226649"/>
                </a:lnTo>
                <a:lnTo>
                  <a:pt x="20671" y="295079"/>
                </a:lnTo>
                <a:lnTo>
                  <a:pt x="27939" y="322380"/>
                </a:lnTo>
                <a:lnTo>
                  <a:pt x="48965" y="395093"/>
                </a:lnTo>
                <a:lnTo>
                  <a:pt x="52517" y="410010"/>
                </a:lnTo>
                <a:lnTo>
                  <a:pt x="54886" y="421861"/>
                </a:lnTo>
                <a:lnTo>
                  <a:pt x="56465" y="434523"/>
                </a:lnTo>
                <a:lnTo>
                  <a:pt x="57517" y="447728"/>
                </a:lnTo>
                <a:lnTo>
                  <a:pt x="58219" y="461293"/>
                </a:lnTo>
                <a:lnTo>
                  <a:pt x="59640" y="471289"/>
                </a:lnTo>
                <a:lnTo>
                  <a:pt x="65236" y="490861"/>
                </a:lnTo>
                <a:lnTo>
                  <a:pt x="67318" y="507349"/>
                </a:lnTo>
                <a:lnTo>
                  <a:pt x="67610" y="511518"/>
                </a:lnTo>
                <a:lnTo>
                  <a:pt x="68195" y="5312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7"/>
          <p:cNvSpPr/>
          <p:nvPr/>
        </p:nvSpPr>
        <p:spPr>
          <a:xfrm>
            <a:off x="6466522" y="3789045"/>
            <a:ext cx="325756" cy="60008"/>
          </a:xfrm>
          <a:custGeom>
            <a:avLst/>
            <a:gdLst/>
            <a:ahLst/>
            <a:cxnLst/>
            <a:rect l="0" t="0" r="0" b="0"/>
            <a:pathLst>
              <a:path w="325756" h="60008">
                <a:moveTo>
                  <a:pt x="0" y="60007"/>
                </a:moveTo>
                <a:lnTo>
                  <a:pt x="18203" y="55456"/>
                </a:lnTo>
                <a:lnTo>
                  <a:pt x="39840" y="50682"/>
                </a:lnTo>
                <a:lnTo>
                  <a:pt x="52278" y="48075"/>
                </a:lnTo>
                <a:lnTo>
                  <a:pt x="62474" y="45385"/>
                </a:lnTo>
                <a:lnTo>
                  <a:pt x="71178" y="42639"/>
                </a:lnTo>
                <a:lnTo>
                  <a:pt x="78884" y="39856"/>
                </a:lnTo>
                <a:lnTo>
                  <a:pt x="90690" y="37048"/>
                </a:lnTo>
                <a:lnTo>
                  <a:pt x="105227" y="34223"/>
                </a:lnTo>
                <a:lnTo>
                  <a:pt x="121586" y="31388"/>
                </a:lnTo>
                <a:lnTo>
                  <a:pt x="135350" y="28546"/>
                </a:lnTo>
                <a:lnTo>
                  <a:pt x="147383" y="25698"/>
                </a:lnTo>
                <a:lnTo>
                  <a:pt x="158263" y="22847"/>
                </a:lnTo>
                <a:lnTo>
                  <a:pt x="174088" y="19994"/>
                </a:lnTo>
                <a:lnTo>
                  <a:pt x="193212" y="17139"/>
                </a:lnTo>
                <a:lnTo>
                  <a:pt x="290944" y="380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8"/>
          <p:cNvSpPr/>
          <p:nvPr/>
        </p:nvSpPr>
        <p:spPr>
          <a:xfrm>
            <a:off x="6810038" y="3601156"/>
            <a:ext cx="93682" cy="505072"/>
          </a:xfrm>
          <a:custGeom>
            <a:avLst/>
            <a:gdLst/>
            <a:ahLst/>
            <a:cxnLst/>
            <a:rect l="0" t="0" r="0" b="0"/>
            <a:pathLst>
              <a:path w="93682" h="505072">
                <a:moveTo>
                  <a:pt x="93681" y="16439"/>
                </a:moveTo>
                <a:lnTo>
                  <a:pt x="84580" y="7337"/>
                </a:lnTo>
                <a:lnTo>
                  <a:pt x="80946" y="4656"/>
                </a:lnTo>
                <a:lnTo>
                  <a:pt x="77571" y="2868"/>
                </a:lnTo>
                <a:lnTo>
                  <a:pt x="74368" y="1677"/>
                </a:lnTo>
                <a:lnTo>
                  <a:pt x="71281" y="882"/>
                </a:lnTo>
                <a:lnTo>
                  <a:pt x="68270" y="353"/>
                </a:lnTo>
                <a:lnTo>
                  <a:pt x="65311" y="0"/>
                </a:lnTo>
                <a:lnTo>
                  <a:pt x="62385" y="717"/>
                </a:lnTo>
                <a:lnTo>
                  <a:pt x="59483" y="2148"/>
                </a:lnTo>
                <a:lnTo>
                  <a:pt x="56594" y="4054"/>
                </a:lnTo>
                <a:lnTo>
                  <a:pt x="52764" y="8182"/>
                </a:lnTo>
                <a:lnTo>
                  <a:pt x="48306" y="13791"/>
                </a:lnTo>
                <a:lnTo>
                  <a:pt x="43429" y="20389"/>
                </a:lnTo>
                <a:lnTo>
                  <a:pt x="39225" y="26692"/>
                </a:lnTo>
                <a:lnTo>
                  <a:pt x="35470" y="32799"/>
                </a:lnTo>
                <a:lnTo>
                  <a:pt x="32014" y="38776"/>
                </a:lnTo>
                <a:lnTo>
                  <a:pt x="27805" y="48475"/>
                </a:lnTo>
                <a:lnTo>
                  <a:pt x="23094" y="60656"/>
                </a:lnTo>
                <a:lnTo>
                  <a:pt x="18048" y="74492"/>
                </a:lnTo>
                <a:lnTo>
                  <a:pt x="13732" y="89431"/>
                </a:lnTo>
                <a:lnTo>
                  <a:pt x="9902" y="105105"/>
                </a:lnTo>
                <a:lnTo>
                  <a:pt x="6396" y="121270"/>
                </a:lnTo>
                <a:lnTo>
                  <a:pt x="4059" y="139666"/>
                </a:lnTo>
                <a:lnTo>
                  <a:pt x="2501" y="159550"/>
                </a:lnTo>
                <a:lnTo>
                  <a:pt x="1462" y="180426"/>
                </a:lnTo>
                <a:lnTo>
                  <a:pt x="308" y="223942"/>
                </a:lnTo>
                <a:lnTo>
                  <a:pt x="0" y="246214"/>
                </a:lnTo>
                <a:lnTo>
                  <a:pt x="1700" y="267730"/>
                </a:lnTo>
                <a:lnTo>
                  <a:pt x="4738" y="288741"/>
                </a:lnTo>
                <a:lnTo>
                  <a:pt x="23302" y="384023"/>
                </a:lnTo>
                <a:lnTo>
                  <a:pt x="31604" y="423332"/>
                </a:lnTo>
                <a:lnTo>
                  <a:pt x="35151" y="439148"/>
                </a:lnTo>
                <a:lnTo>
                  <a:pt x="38469" y="451598"/>
                </a:lnTo>
                <a:lnTo>
                  <a:pt x="41633" y="461802"/>
                </a:lnTo>
                <a:lnTo>
                  <a:pt x="44695" y="470510"/>
                </a:lnTo>
                <a:lnTo>
                  <a:pt x="47689" y="477268"/>
                </a:lnTo>
                <a:lnTo>
                  <a:pt x="50637" y="482726"/>
                </a:lnTo>
                <a:lnTo>
                  <a:pt x="56798" y="492418"/>
                </a:lnTo>
                <a:lnTo>
                  <a:pt x="59392" y="5050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9"/>
          <p:cNvSpPr/>
          <p:nvPr/>
        </p:nvSpPr>
        <p:spPr>
          <a:xfrm>
            <a:off x="6740842" y="3797617"/>
            <a:ext cx="248603" cy="94299"/>
          </a:xfrm>
          <a:custGeom>
            <a:avLst/>
            <a:gdLst/>
            <a:ahLst/>
            <a:cxnLst/>
            <a:rect l="0" t="0" r="0" b="0"/>
            <a:pathLst>
              <a:path w="248603" h="94299">
                <a:moveTo>
                  <a:pt x="0" y="94298"/>
                </a:moveTo>
                <a:lnTo>
                  <a:pt x="9102" y="85196"/>
                </a:lnTo>
                <a:lnTo>
                  <a:pt x="15593" y="81562"/>
                </a:lnTo>
                <a:lnTo>
                  <a:pt x="23731" y="78187"/>
                </a:lnTo>
                <a:lnTo>
                  <a:pt x="85609" y="57211"/>
                </a:lnTo>
                <a:lnTo>
                  <a:pt x="94220" y="53380"/>
                </a:lnTo>
                <a:lnTo>
                  <a:pt x="102818" y="48922"/>
                </a:lnTo>
                <a:lnTo>
                  <a:pt x="111408" y="44045"/>
                </a:lnTo>
                <a:lnTo>
                  <a:pt x="122850" y="38888"/>
                </a:lnTo>
                <a:lnTo>
                  <a:pt x="136193" y="33546"/>
                </a:lnTo>
                <a:lnTo>
                  <a:pt x="179736" y="1692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20"/>
          <p:cNvSpPr/>
          <p:nvPr/>
        </p:nvSpPr>
        <p:spPr>
          <a:xfrm>
            <a:off x="7032460" y="3780595"/>
            <a:ext cx="214160" cy="256486"/>
          </a:xfrm>
          <a:custGeom>
            <a:avLst/>
            <a:gdLst/>
            <a:ahLst/>
            <a:cxnLst/>
            <a:rect l="0" t="0" r="0" b="0"/>
            <a:pathLst>
              <a:path w="214160" h="256486">
                <a:moveTo>
                  <a:pt x="16992" y="119892"/>
                </a:moveTo>
                <a:lnTo>
                  <a:pt x="26093" y="110791"/>
                </a:lnTo>
                <a:lnTo>
                  <a:pt x="29727" y="108109"/>
                </a:lnTo>
                <a:lnTo>
                  <a:pt x="36304" y="105130"/>
                </a:lnTo>
                <a:lnTo>
                  <a:pt x="41297" y="101478"/>
                </a:lnTo>
                <a:lnTo>
                  <a:pt x="47483" y="96186"/>
                </a:lnTo>
                <a:lnTo>
                  <a:pt x="54464" y="89801"/>
                </a:lnTo>
                <a:lnTo>
                  <a:pt x="61024" y="84591"/>
                </a:lnTo>
                <a:lnTo>
                  <a:pt x="67301" y="80166"/>
                </a:lnTo>
                <a:lnTo>
                  <a:pt x="73392" y="76263"/>
                </a:lnTo>
                <a:lnTo>
                  <a:pt x="79357" y="71756"/>
                </a:lnTo>
                <a:lnTo>
                  <a:pt x="85238" y="66846"/>
                </a:lnTo>
                <a:lnTo>
                  <a:pt x="95901" y="57264"/>
                </a:lnTo>
                <a:lnTo>
                  <a:pt x="103816" y="49830"/>
                </a:lnTo>
                <a:lnTo>
                  <a:pt x="108212" y="44609"/>
                </a:lnTo>
                <a:lnTo>
                  <a:pt x="113048" y="38271"/>
                </a:lnTo>
                <a:lnTo>
                  <a:pt x="118177" y="31188"/>
                </a:lnTo>
                <a:lnTo>
                  <a:pt x="121596" y="25514"/>
                </a:lnTo>
                <a:lnTo>
                  <a:pt x="123876" y="20778"/>
                </a:lnTo>
                <a:lnTo>
                  <a:pt x="127534" y="10885"/>
                </a:lnTo>
                <a:lnTo>
                  <a:pt x="128168" y="4620"/>
                </a:lnTo>
                <a:lnTo>
                  <a:pt x="127304" y="3039"/>
                </a:lnTo>
                <a:lnTo>
                  <a:pt x="125776" y="1985"/>
                </a:lnTo>
                <a:lnTo>
                  <a:pt x="121538" y="814"/>
                </a:lnTo>
                <a:lnTo>
                  <a:pt x="116479" y="293"/>
                </a:lnTo>
                <a:lnTo>
                  <a:pt x="112844" y="155"/>
                </a:lnTo>
                <a:lnTo>
                  <a:pt x="103726" y="0"/>
                </a:lnTo>
                <a:lnTo>
                  <a:pt x="98627" y="912"/>
                </a:lnTo>
                <a:lnTo>
                  <a:pt x="93322" y="2472"/>
                </a:lnTo>
                <a:lnTo>
                  <a:pt x="87882" y="4465"/>
                </a:lnTo>
                <a:lnTo>
                  <a:pt x="82349" y="6745"/>
                </a:lnTo>
                <a:lnTo>
                  <a:pt x="76756" y="9219"/>
                </a:lnTo>
                <a:lnTo>
                  <a:pt x="71122" y="11820"/>
                </a:lnTo>
                <a:lnTo>
                  <a:pt x="65461" y="15459"/>
                </a:lnTo>
                <a:lnTo>
                  <a:pt x="59783" y="19790"/>
                </a:lnTo>
                <a:lnTo>
                  <a:pt x="54091" y="24582"/>
                </a:lnTo>
                <a:lnTo>
                  <a:pt x="48393" y="29682"/>
                </a:lnTo>
                <a:lnTo>
                  <a:pt x="36980" y="40429"/>
                </a:lnTo>
                <a:lnTo>
                  <a:pt x="32222" y="46914"/>
                </a:lnTo>
                <a:lnTo>
                  <a:pt x="28098" y="54095"/>
                </a:lnTo>
                <a:lnTo>
                  <a:pt x="24396" y="61740"/>
                </a:lnTo>
                <a:lnTo>
                  <a:pt x="20976" y="69694"/>
                </a:lnTo>
                <a:lnTo>
                  <a:pt x="17742" y="77854"/>
                </a:lnTo>
                <a:lnTo>
                  <a:pt x="14635" y="86152"/>
                </a:lnTo>
                <a:lnTo>
                  <a:pt x="11610" y="93589"/>
                </a:lnTo>
                <a:lnTo>
                  <a:pt x="8642" y="100451"/>
                </a:lnTo>
                <a:lnTo>
                  <a:pt x="5710" y="106932"/>
                </a:lnTo>
                <a:lnTo>
                  <a:pt x="3756" y="114109"/>
                </a:lnTo>
                <a:lnTo>
                  <a:pt x="2454" y="121752"/>
                </a:lnTo>
                <a:lnTo>
                  <a:pt x="1585" y="129705"/>
                </a:lnTo>
                <a:lnTo>
                  <a:pt x="1006" y="136911"/>
                </a:lnTo>
                <a:lnTo>
                  <a:pt x="620" y="143621"/>
                </a:lnTo>
                <a:lnTo>
                  <a:pt x="362" y="149999"/>
                </a:lnTo>
                <a:lnTo>
                  <a:pt x="75" y="164706"/>
                </a:lnTo>
                <a:lnTo>
                  <a:pt x="0" y="172628"/>
                </a:lnTo>
                <a:lnTo>
                  <a:pt x="1854" y="181719"/>
                </a:lnTo>
                <a:lnTo>
                  <a:pt x="4995" y="191590"/>
                </a:lnTo>
                <a:lnTo>
                  <a:pt x="8994" y="201981"/>
                </a:lnTo>
                <a:lnTo>
                  <a:pt x="12613" y="210813"/>
                </a:lnTo>
                <a:lnTo>
                  <a:pt x="15977" y="218606"/>
                </a:lnTo>
                <a:lnTo>
                  <a:pt x="19173" y="225706"/>
                </a:lnTo>
                <a:lnTo>
                  <a:pt x="23208" y="231393"/>
                </a:lnTo>
                <a:lnTo>
                  <a:pt x="27804" y="236136"/>
                </a:lnTo>
                <a:lnTo>
                  <a:pt x="32773" y="240250"/>
                </a:lnTo>
                <a:lnTo>
                  <a:pt x="37989" y="243946"/>
                </a:lnTo>
                <a:lnTo>
                  <a:pt x="43373" y="247362"/>
                </a:lnTo>
                <a:lnTo>
                  <a:pt x="48867" y="250592"/>
                </a:lnTo>
                <a:lnTo>
                  <a:pt x="54434" y="252746"/>
                </a:lnTo>
                <a:lnTo>
                  <a:pt x="60052" y="254181"/>
                </a:lnTo>
                <a:lnTo>
                  <a:pt x="65701" y="255138"/>
                </a:lnTo>
                <a:lnTo>
                  <a:pt x="71372" y="255776"/>
                </a:lnTo>
                <a:lnTo>
                  <a:pt x="77057" y="256202"/>
                </a:lnTo>
                <a:lnTo>
                  <a:pt x="82753" y="256485"/>
                </a:lnTo>
                <a:lnTo>
                  <a:pt x="88455" y="255722"/>
                </a:lnTo>
                <a:lnTo>
                  <a:pt x="94162" y="254260"/>
                </a:lnTo>
                <a:lnTo>
                  <a:pt x="99871" y="252334"/>
                </a:lnTo>
                <a:lnTo>
                  <a:pt x="104630" y="250096"/>
                </a:lnTo>
                <a:lnTo>
                  <a:pt x="108755" y="247652"/>
                </a:lnTo>
                <a:lnTo>
                  <a:pt x="112458" y="245070"/>
                </a:lnTo>
                <a:lnTo>
                  <a:pt x="117783" y="242397"/>
                </a:lnTo>
                <a:lnTo>
                  <a:pt x="124191" y="239662"/>
                </a:lnTo>
                <a:lnTo>
                  <a:pt x="131321" y="236886"/>
                </a:lnTo>
                <a:lnTo>
                  <a:pt x="137979" y="232178"/>
                </a:lnTo>
                <a:lnTo>
                  <a:pt x="144322" y="226182"/>
                </a:lnTo>
                <a:lnTo>
                  <a:pt x="150456" y="219327"/>
                </a:lnTo>
                <a:lnTo>
                  <a:pt x="162352" y="206630"/>
                </a:lnTo>
                <a:lnTo>
                  <a:pt x="168191" y="200578"/>
                </a:lnTo>
                <a:lnTo>
                  <a:pt x="174941" y="191780"/>
                </a:lnTo>
                <a:lnTo>
                  <a:pt x="182299" y="181153"/>
                </a:lnTo>
                <a:lnTo>
                  <a:pt x="190062" y="169305"/>
                </a:lnTo>
                <a:lnTo>
                  <a:pt x="196190" y="160454"/>
                </a:lnTo>
                <a:lnTo>
                  <a:pt x="201227" y="153601"/>
                </a:lnTo>
                <a:lnTo>
                  <a:pt x="214159" y="137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1"/>
          <p:cNvSpPr/>
          <p:nvPr/>
        </p:nvSpPr>
        <p:spPr>
          <a:xfrm>
            <a:off x="7301689" y="3746182"/>
            <a:ext cx="150671" cy="270138"/>
          </a:xfrm>
          <a:custGeom>
            <a:avLst/>
            <a:gdLst/>
            <a:ahLst/>
            <a:cxnLst/>
            <a:rect l="0" t="0" r="0" b="0"/>
            <a:pathLst>
              <a:path w="150671" h="270138">
                <a:moveTo>
                  <a:pt x="4938" y="17145"/>
                </a:moveTo>
                <a:lnTo>
                  <a:pt x="387" y="26247"/>
                </a:lnTo>
                <a:lnTo>
                  <a:pt x="0" y="30833"/>
                </a:lnTo>
                <a:lnTo>
                  <a:pt x="693" y="35796"/>
                </a:lnTo>
                <a:lnTo>
                  <a:pt x="2108" y="41008"/>
                </a:lnTo>
                <a:lnTo>
                  <a:pt x="4003" y="50199"/>
                </a:lnTo>
                <a:lnTo>
                  <a:pt x="8650" y="75651"/>
                </a:lnTo>
                <a:lnTo>
                  <a:pt x="10270" y="87582"/>
                </a:lnTo>
                <a:lnTo>
                  <a:pt x="11351" y="98393"/>
                </a:lnTo>
                <a:lnTo>
                  <a:pt x="12070" y="108457"/>
                </a:lnTo>
                <a:lnTo>
                  <a:pt x="14455" y="124693"/>
                </a:lnTo>
                <a:lnTo>
                  <a:pt x="22186" y="168132"/>
                </a:lnTo>
                <a:lnTo>
                  <a:pt x="25961" y="185430"/>
                </a:lnTo>
                <a:lnTo>
                  <a:pt x="29431" y="198868"/>
                </a:lnTo>
                <a:lnTo>
                  <a:pt x="32697" y="209731"/>
                </a:lnTo>
                <a:lnTo>
                  <a:pt x="34874" y="218878"/>
                </a:lnTo>
                <a:lnTo>
                  <a:pt x="36325" y="226881"/>
                </a:lnTo>
                <a:lnTo>
                  <a:pt x="37293" y="234121"/>
                </a:lnTo>
                <a:lnTo>
                  <a:pt x="37938" y="241806"/>
                </a:lnTo>
                <a:lnTo>
                  <a:pt x="38368" y="249787"/>
                </a:lnTo>
                <a:lnTo>
                  <a:pt x="38655" y="257965"/>
                </a:lnTo>
                <a:lnTo>
                  <a:pt x="37894" y="263416"/>
                </a:lnTo>
                <a:lnTo>
                  <a:pt x="36433" y="267051"/>
                </a:lnTo>
                <a:lnTo>
                  <a:pt x="34507" y="269474"/>
                </a:lnTo>
                <a:lnTo>
                  <a:pt x="33223" y="270137"/>
                </a:lnTo>
                <a:lnTo>
                  <a:pt x="32367" y="269626"/>
                </a:lnTo>
                <a:lnTo>
                  <a:pt x="31797" y="268334"/>
                </a:lnTo>
                <a:lnTo>
                  <a:pt x="28623" y="264357"/>
                </a:lnTo>
                <a:lnTo>
                  <a:pt x="24037" y="258462"/>
                </a:lnTo>
                <a:lnTo>
                  <a:pt x="21481" y="254223"/>
                </a:lnTo>
                <a:lnTo>
                  <a:pt x="18824" y="249492"/>
                </a:lnTo>
                <a:lnTo>
                  <a:pt x="17053" y="244433"/>
                </a:lnTo>
                <a:lnTo>
                  <a:pt x="15872" y="239156"/>
                </a:lnTo>
                <a:lnTo>
                  <a:pt x="15085" y="233732"/>
                </a:lnTo>
                <a:lnTo>
                  <a:pt x="15513" y="224401"/>
                </a:lnTo>
                <a:lnTo>
                  <a:pt x="16751" y="212466"/>
                </a:lnTo>
                <a:lnTo>
                  <a:pt x="18528" y="198794"/>
                </a:lnTo>
                <a:lnTo>
                  <a:pt x="20666" y="186822"/>
                </a:lnTo>
                <a:lnTo>
                  <a:pt x="23043" y="175983"/>
                </a:lnTo>
                <a:lnTo>
                  <a:pt x="25581" y="165900"/>
                </a:lnTo>
                <a:lnTo>
                  <a:pt x="30130" y="153462"/>
                </a:lnTo>
                <a:lnTo>
                  <a:pt x="36020" y="139456"/>
                </a:lnTo>
                <a:lnTo>
                  <a:pt x="42804" y="124403"/>
                </a:lnTo>
                <a:lnTo>
                  <a:pt x="48280" y="111510"/>
                </a:lnTo>
                <a:lnTo>
                  <a:pt x="52883" y="100058"/>
                </a:lnTo>
                <a:lnTo>
                  <a:pt x="56903" y="89565"/>
                </a:lnTo>
                <a:lnTo>
                  <a:pt x="61489" y="80665"/>
                </a:lnTo>
                <a:lnTo>
                  <a:pt x="66451" y="72827"/>
                </a:lnTo>
                <a:lnTo>
                  <a:pt x="71665" y="65696"/>
                </a:lnTo>
                <a:lnTo>
                  <a:pt x="77997" y="59038"/>
                </a:lnTo>
                <a:lnTo>
                  <a:pt x="85077" y="52693"/>
                </a:lnTo>
                <a:lnTo>
                  <a:pt x="92654" y="46559"/>
                </a:lnTo>
                <a:lnTo>
                  <a:pt x="99610" y="40564"/>
                </a:lnTo>
                <a:lnTo>
                  <a:pt x="106153" y="34663"/>
                </a:lnTo>
                <a:lnTo>
                  <a:pt x="112420" y="28824"/>
                </a:lnTo>
                <a:lnTo>
                  <a:pt x="118503" y="23978"/>
                </a:lnTo>
                <a:lnTo>
                  <a:pt x="124463" y="19795"/>
                </a:lnTo>
                <a:lnTo>
                  <a:pt x="1506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2"/>
          <p:cNvSpPr/>
          <p:nvPr/>
        </p:nvSpPr>
        <p:spPr>
          <a:xfrm>
            <a:off x="7478077" y="3784576"/>
            <a:ext cx="514351" cy="248990"/>
          </a:xfrm>
          <a:custGeom>
            <a:avLst/>
            <a:gdLst/>
            <a:ahLst/>
            <a:cxnLst/>
            <a:rect l="0" t="0" r="0" b="0"/>
            <a:pathLst>
              <a:path w="514351" h="248990">
                <a:moveTo>
                  <a:pt x="0" y="115911"/>
                </a:moveTo>
                <a:lnTo>
                  <a:pt x="4551" y="125013"/>
                </a:lnTo>
                <a:lnTo>
                  <a:pt x="9325" y="132021"/>
                </a:lnTo>
                <a:lnTo>
                  <a:pt x="11932" y="135224"/>
                </a:lnTo>
                <a:lnTo>
                  <a:pt x="14622" y="137359"/>
                </a:lnTo>
                <a:lnTo>
                  <a:pt x="17368" y="138782"/>
                </a:lnTo>
                <a:lnTo>
                  <a:pt x="20152" y="139731"/>
                </a:lnTo>
                <a:lnTo>
                  <a:pt x="30864" y="140785"/>
                </a:lnTo>
                <a:lnTo>
                  <a:pt x="37721" y="141066"/>
                </a:lnTo>
                <a:lnTo>
                  <a:pt x="43245" y="140301"/>
                </a:lnTo>
                <a:lnTo>
                  <a:pt x="51923" y="136911"/>
                </a:lnTo>
                <a:lnTo>
                  <a:pt x="62163" y="129647"/>
                </a:lnTo>
                <a:lnTo>
                  <a:pt x="70808" y="124239"/>
                </a:lnTo>
                <a:lnTo>
                  <a:pt x="81953" y="116755"/>
                </a:lnTo>
                <a:lnTo>
                  <a:pt x="88925" y="110759"/>
                </a:lnTo>
                <a:lnTo>
                  <a:pt x="96431" y="103904"/>
                </a:lnTo>
                <a:lnTo>
                  <a:pt x="112391" y="88667"/>
                </a:lnTo>
                <a:lnTo>
                  <a:pt x="120647" y="80603"/>
                </a:lnTo>
                <a:lnTo>
                  <a:pt x="127104" y="73323"/>
                </a:lnTo>
                <a:lnTo>
                  <a:pt x="132361" y="66564"/>
                </a:lnTo>
                <a:lnTo>
                  <a:pt x="146851" y="45410"/>
                </a:lnTo>
                <a:lnTo>
                  <a:pt x="152192" y="37478"/>
                </a:lnTo>
                <a:lnTo>
                  <a:pt x="155754" y="31237"/>
                </a:lnTo>
                <a:lnTo>
                  <a:pt x="158128" y="26124"/>
                </a:lnTo>
                <a:lnTo>
                  <a:pt x="159712" y="21763"/>
                </a:lnTo>
                <a:lnTo>
                  <a:pt x="159814" y="17903"/>
                </a:lnTo>
                <a:lnTo>
                  <a:pt x="158931" y="14378"/>
                </a:lnTo>
                <a:lnTo>
                  <a:pt x="157389" y="11074"/>
                </a:lnTo>
                <a:lnTo>
                  <a:pt x="155408" y="8873"/>
                </a:lnTo>
                <a:lnTo>
                  <a:pt x="153136" y="7404"/>
                </a:lnTo>
                <a:lnTo>
                  <a:pt x="148070" y="5774"/>
                </a:lnTo>
                <a:lnTo>
                  <a:pt x="142644" y="5048"/>
                </a:lnTo>
                <a:lnTo>
                  <a:pt x="139864" y="5808"/>
                </a:lnTo>
                <a:lnTo>
                  <a:pt x="130447" y="11427"/>
                </a:lnTo>
                <a:lnTo>
                  <a:pt x="121159" y="16451"/>
                </a:lnTo>
                <a:lnTo>
                  <a:pt x="116967" y="20077"/>
                </a:lnTo>
                <a:lnTo>
                  <a:pt x="113221" y="24399"/>
                </a:lnTo>
                <a:lnTo>
                  <a:pt x="109771" y="29186"/>
                </a:lnTo>
                <a:lnTo>
                  <a:pt x="95814" y="49575"/>
                </a:lnTo>
                <a:lnTo>
                  <a:pt x="91498" y="56447"/>
                </a:lnTo>
                <a:lnTo>
                  <a:pt x="87668" y="62933"/>
                </a:lnTo>
                <a:lnTo>
                  <a:pt x="84164" y="69163"/>
                </a:lnTo>
                <a:lnTo>
                  <a:pt x="80874" y="77125"/>
                </a:lnTo>
                <a:lnTo>
                  <a:pt x="77729" y="86244"/>
                </a:lnTo>
                <a:lnTo>
                  <a:pt x="68750" y="114741"/>
                </a:lnTo>
                <a:lnTo>
                  <a:pt x="65836" y="123704"/>
                </a:lnTo>
                <a:lnTo>
                  <a:pt x="63893" y="132536"/>
                </a:lnTo>
                <a:lnTo>
                  <a:pt x="62598" y="141282"/>
                </a:lnTo>
                <a:lnTo>
                  <a:pt x="61734" y="149970"/>
                </a:lnTo>
                <a:lnTo>
                  <a:pt x="62111" y="159572"/>
                </a:lnTo>
                <a:lnTo>
                  <a:pt x="63316" y="169784"/>
                </a:lnTo>
                <a:lnTo>
                  <a:pt x="65071" y="180401"/>
                </a:lnTo>
                <a:lnTo>
                  <a:pt x="66240" y="189384"/>
                </a:lnTo>
                <a:lnTo>
                  <a:pt x="67020" y="197279"/>
                </a:lnTo>
                <a:lnTo>
                  <a:pt x="67540" y="204446"/>
                </a:lnTo>
                <a:lnTo>
                  <a:pt x="68839" y="211129"/>
                </a:lnTo>
                <a:lnTo>
                  <a:pt x="70658" y="217490"/>
                </a:lnTo>
                <a:lnTo>
                  <a:pt x="72823" y="223635"/>
                </a:lnTo>
                <a:lnTo>
                  <a:pt x="75219" y="228685"/>
                </a:lnTo>
                <a:lnTo>
                  <a:pt x="77768" y="233003"/>
                </a:lnTo>
                <a:lnTo>
                  <a:pt x="80421" y="236835"/>
                </a:lnTo>
                <a:lnTo>
                  <a:pt x="84093" y="239390"/>
                </a:lnTo>
                <a:lnTo>
                  <a:pt x="97413" y="243937"/>
                </a:lnTo>
                <a:lnTo>
                  <a:pt x="104572" y="248377"/>
                </a:lnTo>
                <a:lnTo>
                  <a:pt x="107815" y="248989"/>
                </a:lnTo>
                <a:lnTo>
                  <a:pt x="110929" y="248445"/>
                </a:lnTo>
                <a:lnTo>
                  <a:pt x="122403" y="243128"/>
                </a:lnTo>
                <a:lnTo>
                  <a:pt x="127322" y="240727"/>
                </a:lnTo>
                <a:lnTo>
                  <a:pt x="131553" y="237222"/>
                </a:lnTo>
                <a:lnTo>
                  <a:pt x="135328" y="232980"/>
                </a:lnTo>
                <a:lnTo>
                  <a:pt x="138796" y="228247"/>
                </a:lnTo>
                <a:lnTo>
                  <a:pt x="143013" y="223187"/>
                </a:lnTo>
                <a:lnTo>
                  <a:pt x="147730" y="217908"/>
                </a:lnTo>
                <a:lnTo>
                  <a:pt x="152778" y="212484"/>
                </a:lnTo>
                <a:lnTo>
                  <a:pt x="158050" y="206011"/>
                </a:lnTo>
                <a:lnTo>
                  <a:pt x="163469" y="198837"/>
                </a:lnTo>
                <a:lnTo>
                  <a:pt x="168988" y="191198"/>
                </a:lnTo>
                <a:lnTo>
                  <a:pt x="174571" y="182295"/>
                </a:lnTo>
                <a:lnTo>
                  <a:pt x="180198" y="172549"/>
                </a:lnTo>
                <a:lnTo>
                  <a:pt x="185855" y="162243"/>
                </a:lnTo>
                <a:lnTo>
                  <a:pt x="192483" y="152514"/>
                </a:lnTo>
                <a:lnTo>
                  <a:pt x="199759" y="143170"/>
                </a:lnTo>
                <a:lnTo>
                  <a:pt x="207468" y="134084"/>
                </a:lnTo>
                <a:lnTo>
                  <a:pt x="213560" y="125169"/>
                </a:lnTo>
                <a:lnTo>
                  <a:pt x="218573" y="116368"/>
                </a:lnTo>
                <a:lnTo>
                  <a:pt x="222868" y="107643"/>
                </a:lnTo>
                <a:lnTo>
                  <a:pt x="227637" y="98969"/>
                </a:lnTo>
                <a:lnTo>
                  <a:pt x="232720" y="90329"/>
                </a:lnTo>
                <a:lnTo>
                  <a:pt x="238014" y="81711"/>
                </a:lnTo>
                <a:lnTo>
                  <a:pt x="242496" y="73109"/>
                </a:lnTo>
                <a:lnTo>
                  <a:pt x="246437" y="64516"/>
                </a:lnTo>
                <a:lnTo>
                  <a:pt x="250016" y="55931"/>
                </a:lnTo>
                <a:lnTo>
                  <a:pt x="256533" y="41311"/>
                </a:lnTo>
                <a:lnTo>
                  <a:pt x="259605" y="34745"/>
                </a:lnTo>
                <a:lnTo>
                  <a:pt x="262605" y="27510"/>
                </a:lnTo>
                <a:lnTo>
                  <a:pt x="265558" y="19830"/>
                </a:lnTo>
                <a:lnTo>
                  <a:pt x="272589" y="623"/>
                </a:lnTo>
                <a:lnTo>
                  <a:pt x="274118" y="0"/>
                </a:lnTo>
                <a:lnTo>
                  <a:pt x="276091" y="537"/>
                </a:lnTo>
                <a:lnTo>
                  <a:pt x="280822" y="3674"/>
                </a:lnTo>
                <a:lnTo>
                  <a:pt x="286100" y="8243"/>
                </a:lnTo>
                <a:lnTo>
                  <a:pt x="287888" y="11747"/>
                </a:lnTo>
                <a:lnTo>
                  <a:pt x="289081" y="15989"/>
                </a:lnTo>
                <a:lnTo>
                  <a:pt x="289875" y="20721"/>
                </a:lnTo>
                <a:lnTo>
                  <a:pt x="291358" y="25781"/>
                </a:lnTo>
                <a:lnTo>
                  <a:pt x="293299" y="31059"/>
                </a:lnTo>
                <a:lnTo>
                  <a:pt x="295545" y="36483"/>
                </a:lnTo>
                <a:lnTo>
                  <a:pt x="297042" y="42957"/>
                </a:lnTo>
                <a:lnTo>
                  <a:pt x="298041" y="50130"/>
                </a:lnTo>
                <a:lnTo>
                  <a:pt x="304194" y="123131"/>
                </a:lnTo>
                <a:lnTo>
                  <a:pt x="305666" y="147395"/>
                </a:lnTo>
                <a:lnTo>
                  <a:pt x="308029" y="211383"/>
                </a:lnTo>
                <a:lnTo>
                  <a:pt x="308352" y="214541"/>
                </a:lnTo>
                <a:lnTo>
                  <a:pt x="308495" y="212769"/>
                </a:lnTo>
                <a:lnTo>
                  <a:pt x="311099" y="206267"/>
                </a:lnTo>
                <a:lnTo>
                  <a:pt x="313127" y="201865"/>
                </a:lnTo>
                <a:lnTo>
                  <a:pt x="314479" y="196074"/>
                </a:lnTo>
                <a:lnTo>
                  <a:pt x="315380" y="189355"/>
                </a:lnTo>
                <a:lnTo>
                  <a:pt x="315981" y="182019"/>
                </a:lnTo>
                <a:lnTo>
                  <a:pt x="317333" y="174270"/>
                </a:lnTo>
                <a:lnTo>
                  <a:pt x="319188" y="166247"/>
                </a:lnTo>
                <a:lnTo>
                  <a:pt x="321377" y="158041"/>
                </a:lnTo>
                <a:lnTo>
                  <a:pt x="324742" y="149713"/>
                </a:lnTo>
                <a:lnTo>
                  <a:pt x="328889" y="141303"/>
                </a:lnTo>
                <a:lnTo>
                  <a:pt x="333560" y="132839"/>
                </a:lnTo>
                <a:lnTo>
                  <a:pt x="337626" y="124339"/>
                </a:lnTo>
                <a:lnTo>
                  <a:pt x="341289" y="115814"/>
                </a:lnTo>
                <a:lnTo>
                  <a:pt x="344684" y="107274"/>
                </a:lnTo>
                <a:lnTo>
                  <a:pt x="348852" y="99676"/>
                </a:lnTo>
                <a:lnTo>
                  <a:pt x="353535" y="92705"/>
                </a:lnTo>
                <a:lnTo>
                  <a:pt x="358564" y="86153"/>
                </a:lnTo>
                <a:lnTo>
                  <a:pt x="363820" y="79880"/>
                </a:lnTo>
                <a:lnTo>
                  <a:pt x="369230" y="73793"/>
                </a:lnTo>
                <a:lnTo>
                  <a:pt x="374740" y="67830"/>
                </a:lnTo>
                <a:lnTo>
                  <a:pt x="380320" y="62902"/>
                </a:lnTo>
                <a:lnTo>
                  <a:pt x="385943" y="58664"/>
                </a:lnTo>
                <a:lnTo>
                  <a:pt x="391599" y="54886"/>
                </a:lnTo>
                <a:lnTo>
                  <a:pt x="402961" y="50689"/>
                </a:lnTo>
                <a:lnTo>
                  <a:pt x="414362" y="48824"/>
                </a:lnTo>
                <a:lnTo>
                  <a:pt x="425777" y="47995"/>
                </a:lnTo>
                <a:lnTo>
                  <a:pt x="437203" y="50166"/>
                </a:lnTo>
                <a:lnTo>
                  <a:pt x="447677" y="54306"/>
                </a:lnTo>
                <a:lnTo>
                  <a:pt x="455508" y="59321"/>
                </a:lnTo>
                <a:lnTo>
                  <a:pt x="459881" y="62944"/>
                </a:lnTo>
                <a:lnTo>
                  <a:pt x="464704" y="67265"/>
                </a:lnTo>
                <a:lnTo>
                  <a:pt x="469822" y="72050"/>
                </a:lnTo>
                <a:lnTo>
                  <a:pt x="473235" y="77146"/>
                </a:lnTo>
                <a:lnTo>
                  <a:pt x="475510" y="82448"/>
                </a:lnTo>
                <a:lnTo>
                  <a:pt x="477026" y="87887"/>
                </a:lnTo>
                <a:lnTo>
                  <a:pt x="481252" y="101551"/>
                </a:lnTo>
                <a:lnTo>
                  <a:pt x="491726" y="133606"/>
                </a:lnTo>
                <a:lnTo>
                  <a:pt x="492600" y="141995"/>
                </a:lnTo>
                <a:lnTo>
                  <a:pt x="492231" y="150446"/>
                </a:lnTo>
                <a:lnTo>
                  <a:pt x="491031" y="158937"/>
                </a:lnTo>
                <a:lnTo>
                  <a:pt x="490231" y="167455"/>
                </a:lnTo>
                <a:lnTo>
                  <a:pt x="489699" y="175991"/>
                </a:lnTo>
                <a:lnTo>
                  <a:pt x="489343" y="184539"/>
                </a:lnTo>
                <a:lnTo>
                  <a:pt x="490059" y="192143"/>
                </a:lnTo>
                <a:lnTo>
                  <a:pt x="491488" y="199118"/>
                </a:lnTo>
                <a:lnTo>
                  <a:pt x="493394" y="205672"/>
                </a:lnTo>
                <a:lnTo>
                  <a:pt x="495616" y="211947"/>
                </a:lnTo>
                <a:lnTo>
                  <a:pt x="498052" y="218035"/>
                </a:lnTo>
                <a:lnTo>
                  <a:pt x="500627" y="223999"/>
                </a:lnTo>
                <a:lnTo>
                  <a:pt x="503297" y="228927"/>
                </a:lnTo>
                <a:lnTo>
                  <a:pt x="506029" y="233165"/>
                </a:lnTo>
                <a:lnTo>
                  <a:pt x="514350" y="2444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3"/>
          <p:cNvSpPr/>
          <p:nvPr/>
        </p:nvSpPr>
        <p:spPr>
          <a:xfrm>
            <a:off x="8071694" y="3716754"/>
            <a:ext cx="417939" cy="286027"/>
          </a:xfrm>
          <a:custGeom>
            <a:avLst/>
            <a:gdLst/>
            <a:ahLst/>
            <a:cxnLst/>
            <a:rect l="0" t="0" r="0" b="0"/>
            <a:pathLst>
              <a:path w="417939" h="286027">
                <a:moveTo>
                  <a:pt x="92183" y="20856"/>
                </a:moveTo>
                <a:lnTo>
                  <a:pt x="83082" y="25407"/>
                </a:lnTo>
                <a:lnTo>
                  <a:pt x="79447" y="28652"/>
                </a:lnTo>
                <a:lnTo>
                  <a:pt x="72871" y="37338"/>
                </a:lnTo>
                <a:lnTo>
                  <a:pt x="69783" y="42321"/>
                </a:lnTo>
                <a:lnTo>
                  <a:pt x="66772" y="47549"/>
                </a:lnTo>
                <a:lnTo>
                  <a:pt x="36893" y="101482"/>
                </a:lnTo>
                <a:lnTo>
                  <a:pt x="28653" y="117469"/>
                </a:lnTo>
                <a:lnTo>
                  <a:pt x="22207" y="130985"/>
                </a:lnTo>
                <a:lnTo>
                  <a:pt x="16957" y="142852"/>
                </a:lnTo>
                <a:lnTo>
                  <a:pt x="12505" y="156479"/>
                </a:lnTo>
                <a:lnTo>
                  <a:pt x="8584" y="171279"/>
                </a:lnTo>
                <a:lnTo>
                  <a:pt x="5018" y="186860"/>
                </a:lnTo>
                <a:lnTo>
                  <a:pt x="2641" y="201058"/>
                </a:lnTo>
                <a:lnTo>
                  <a:pt x="1055" y="214333"/>
                </a:lnTo>
                <a:lnTo>
                  <a:pt x="0" y="226993"/>
                </a:lnTo>
                <a:lnTo>
                  <a:pt x="248" y="237338"/>
                </a:lnTo>
                <a:lnTo>
                  <a:pt x="1365" y="246140"/>
                </a:lnTo>
                <a:lnTo>
                  <a:pt x="3063" y="253912"/>
                </a:lnTo>
                <a:lnTo>
                  <a:pt x="5147" y="260047"/>
                </a:lnTo>
                <a:lnTo>
                  <a:pt x="7489" y="265089"/>
                </a:lnTo>
                <a:lnTo>
                  <a:pt x="12632" y="273231"/>
                </a:lnTo>
                <a:lnTo>
                  <a:pt x="18092" y="280025"/>
                </a:lnTo>
                <a:lnTo>
                  <a:pt x="20881" y="282218"/>
                </a:lnTo>
                <a:lnTo>
                  <a:pt x="23694" y="283680"/>
                </a:lnTo>
                <a:lnTo>
                  <a:pt x="26521" y="284654"/>
                </a:lnTo>
                <a:lnTo>
                  <a:pt x="34742" y="285737"/>
                </a:lnTo>
                <a:lnTo>
                  <a:pt x="39602" y="286026"/>
                </a:lnTo>
                <a:lnTo>
                  <a:pt x="50081" y="283806"/>
                </a:lnTo>
                <a:lnTo>
                  <a:pt x="61089" y="279645"/>
                </a:lnTo>
                <a:lnTo>
                  <a:pt x="72331" y="274620"/>
                </a:lnTo>
                <a:lnTo>
                  <a:pt x="78948" y="270995"/>
                </a:lnTo>
                <a:lnTo>
                  <a:pt x="86217" y="266673"/>
                </a:lnTo>
                <a:lnTo>
                  <a:pt x="93921" y="261886"/>
                </a:lnTo>
                <a:lnTo>
                  <a:pt x="100962" y="256790"/>
                </a:lnTo>
                <a:lnTo>
                  <a:pt x="107561" y="251488"/>
                </a:lnTo>
                <a:lnTo>
                  <a:pt x="129497" y="232897"/>
                </a:lnTo>
                <a:lnTo>
                  <a:pt x="177347" y="192884"/>
                </a:lnTo>
                <a:lnTo>
                  <a:pt x="195632" y="176499"/>
                </a:lnTo>
                <a:lnTo>
                  <a:pt x="208774" y="163670"/>
                </a:lnTo>
                <a:lnTo>
                  <a:pt x="218488" y="153213"/>
                </a:lnTo>
                <a:lnTo>
                  <a:pt x="226870" y="143384"/>
                </a:lnTo>
                <a:lnTo>
                  <a:pt x="234361" y="133973"/>
                </a:lnTo>
                <a:lnTo>
                  <a:pt x="241261" y="124843"/>
                </a:lnTo>
                <a:lnTo>
                  <a:pt x="246813" y="116850"/>
                </a:lnTo>
                <a:lnTo>
                  <a:pt x="251468" y="109617"/>
                </a:lnTo>
                <a:lnTo>
                  <a:pt x="255523" y="102890"/>
                </a:lnTo>
                <a:lnTo>
                  <a:pt x="259178" y="96500"/>
                </a:lnTo>
                <a:lnTo>
                  <a:pt x="265780" y="84320"/>
                </a:lnTo>
                <a:lnTo>
                  <a:pt x="274853" y="66753"/>
                </a:lnTo>
                <a:lnTo>
                  <a:pt x="276828" y="60979"/>
                </a:lnTo>
                <a:lnTo>
                  <a:pt x="278145" y="55225"/>
                </a:lnTo>
                <a:lnTo>
                  <a:pt x="279022" y="49483"/>
                </a:lnTo>
                <a:lnTo>
                  <a:pt x="279608" y="43751"/>
                </a:lnTo>
                <a:lnTo>
                  <a:pt x="279998" y="38024"/>
                </a:lnTo>
                <a:lnTo>
                  <a:pt x="280258" y="32301"/>
                </a:lnTo>
                <a:lnTo>
                  <a:pt x="279479" y="27534"/>
                </a:lnTo>
                <a:lnTo>
                  <a:pt x="276073" y="19696"/>
                </a:lnTo>
                <a:lnTo>
                  <a:pt x="271385" y="13038"/>
                </a:lnTo>
                <a:lnTo>
                  <a:pt x="268800" y="9928"/>
                </a:lnTo>
                <a:lnTo>
                  <a:pt x="267078" y="6903"/>
                </a:lnTo>
                <a:lnTo>
                  <a:pt x="265164" y="1002"/>
                </a:lnTo>
                <a:lnTo>
                  <a:pt x="262749" y="0"/>
                </a:lnTo>
                <a:lnTo>
                  <a:pt x="259233" y="285"/>
                </a:lnTo>
                <a:lnTo>
                  <a:pt x="254985" y="1426"/>
                </a:lnTo>
                <a:lnTo>
                  <a:pt x="247725" y="5235"/>
                </a:lnTo>
                <a:lnTo>
                  <a:pt x="244454" y="7584"/>
                </a:lnTo>
                <a:lnTo>
                  <a:pt x="238282" y="15275"/>
                </a:lnTo>
                <a:lnTo>
                  <a:pt x="235302" y="19993"/>
                </a:lnTo>
                <a:lnTo>
                  <a:pt x="231411" y="25043"/>
                </a:lnTo>
                <a:lnTo>
                  <a:pt x="226912" y="30315"/>
                </a:lnTo>
                <a:lnTo>
                  <a:pt x="222008" y="35734"/>
                </a:lnTo>
                <a:lnTo>
                  <a:pt x="216833" y="42205"/>
                </a:lnTo>
                <a:lnTo>
                  <a:pt x="211478" y="49376"/>
                </a:lnTo>
                <a:lnTo>
                  <a:pt x="206003" y="57014"/>
                </a:lnTo>
                <a:lnTo>
                  <a:pt x="201401" y="67821"/>
                </a:lnTo>
                <a:lnTo>
                  <a:pt x="197381" y="80741"/>
                </a:lnTo>
                <a:lnTo>
                  <a:pt x="193746" y="95069"/>
                </a:lnTo>
                <a:lnTo>
                  <a:pt x="190373" y="111289"/>
                </a:lnTo>
                <a:lnTo>
                  <a:pt x="187170" y="128769"/>
                </a:lnTo>
                <a:lnTo>
                  <a:pt x="184083" y="147091"/>
                </a:lnTo>
                <a:lnTo>
                  <a:pt x="182977" y="163115"/>
                </a:lnTo>
                <a:lnTo>
                  <a:pt x="183192" y="177608"/>
                </a:lnTo>
                <a:lnTo>
                  <a:pt x="185019" y="201966"/>
                </a:lnTo>
                <a:lnTo>
                  <a:pt x="185832" y="219141"/>
                </a:lnTo>
                <a:lnTo>
                  <a:pt x="187953" y="224484"/>
                </a:lnTo>
                <a:lnTo>
                  <a:pt x="191272" y="228045"/>
                </a:lnTo>
                <a:lnTo>
                  <a:pt x="202506" y="235598"/>
                </a:lnTo>
                <a:lnTo>
                  <a:pt x="205736" y="238312"/>
                </a:lnTo>
                <a:lnTo>
                  <a:pt x="209795" y="240122"/>
                </a:lnTo>
                <a:lnTo>
                  <a:pt x="219385" y="242133"/>
                </a:lnTo>
                <a:lnTo>
                  <a:pt x="223657" y="241716"/>
                </a:lnTo>
                <a:lnTo>
                  <a:pt x="227457" y="240486"/>
                </a:lnTo>
                <a:lnTo>
                  <a:pt x="230944" y="238713"/>
                </a:lnTo>
                <a:lnTo>
                  <a:pt x="239897" y="236744"/>
                </a:lnTo>
                <a:lnTo>
                  <a:pt x="244952" y="236219"/>
                </a:lnTo>
                <a:lnTo>
                  <a:pt x="250226" y="233963"/>
                </a:lnTo>
                <a:lnTo>
                  <a:pt x="261167" y="226378"/>
                </a:lnTo>
                <a:lnTo>
                  <a:pt x="266752" y="221688"/>
                </a:lnTo>
                <a:lnTo>
                  <a:pt x="272379" y="216656"/>
                </a:lnTo>
                <a:lnTo>
                  <a:pt x="278036" y="211397"/>
                </a:lnTo>
                <a:lnTo>
                  <a:pt x="284665" y="205986"/>
                </a:lnTo>
                <a:lnTo>
                  <a:pt x="291942" y="200473"/>
                </a:lnTo>
                <a:lnTo>
                  <a:pt x="299651" y="194893"/>
                </a:lnTo>
                <a:lnTo>
                  <a:pt x="306694" y="188315"/>
                </a:lnTo>
                <a:lnTo>
                  <a:pt x="313297" y="181073"/>
                </a:lnTo>
                <a:lnTo>
                  <a:pt x="319603" y="173387"/>
                </a:lnTo>
                <a:lnTo>
                  <a:pt x="326663" y="166358"/>
                </a:lnTo>
                <a:lnTo>
                  <a:pt x="334229" y="159767"/>
                </a:lnTo>
                <a:lnTo>
                  <a:pt x="342129" y="153469"/>
                </a:lnTo>
                <a:lnTo>
                  <a:pt x="350253" y="147364"/>
                </a:lnTo>
                <a:lnTo>
                  <a:pt x="366902" y="135501"/>
                </a:lnTo>
                <a:lnTo>
                  <a:pt x="375341" y="130624"/>
                </a:lnTo>
                <a:lnTo>
                  <a:pt x="383825" y="126419"/>
                </a:lnTo>
                <a:lnTo>
                  <a:pt x="392338" y="122664"/>
                </a:lnTo>
                <a:lnTo>
                  <a:pt x="404339" y="115951"/>
                </a:lnTo>
                <a:lnTo>
                  <a:pt x="417938" y="106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4"/>
          <p:cNvSpPr/>
          <p:nvPr/>
        </p:nvSpPr>
        <p:spPr>
          <a:xfrm>
            <a:off x="6020752" y="4244610"/>
            <a:ext cx="462916" cy="309719"/>
          </a:xfrm>
          <a:custGeom>
            <a:avLst/>
            <a:gdLst/>
            <a:ahLst/>
            <a:cxnLst/>
            <a:rect l="0" t="0" r="0" b="0"/>
            <a:pathLst>
              <a:path w="462916" h="309719">
                <a:moveTo>
                  <a:pt x="0" y="24494"/>
                </a:moveTo>
                <a:lnTo>
                  <a:pt x="7381" y="46637"/>
                </a:lnTo>
                <a:lnTo>
                  <a:pt x="8043" y="56243"/>
                </a:lnTo>
                <a:lnTo>
                  <a:pt x="8219" y="62806"/>
                </a:lnTo>
                <a:lnTo>
                  <a:pt x="8571" y="309718"/>
                </a:lnTo>
                <a:lnTo>
                  <a:pt x="8573" y="270937"/>
                </a:lnTo>
                <a:lnTo>
                  <a:pt x="9525" y="259275"/>
                </a:lnTo>
                <a:lnTo>
                  <a:pt x="13123" y="228536"/>
                </a:lnTo>
                <a:lnTo>
                  <a:pt x="15416" y="214815"/>
                </a:lnTo>
                <a:lnTo>
                  <a:pt x="17898" y="202810"/>
                </a:lnTo>
                <a:lnTo>
                  <a:pt x="28724" y="158460"/>
                </a:lnTo>
                <a:lnTo>
                  <a:pt x="33436" y="145237"/>
                </a:lnTo>
                <a:lnTo>
                  <a:pt x="39437" y="130707"/>
                </a:lnTo>
                <a:lnTo>
                  <a:pt x="46293" y="115306"/>
                </a:lnTo>
                <a:lnTo>
                  <a:pt x="52770" y="102180"/>
                </a:lnTo>
                <a:lnTo>
                  <a:pt x="58992" y="90573"/>
                </a:lnTo>
                <a:lnTo>
                  <a:pt x="65046" y="79976"/>
                </a:lnTo>
                <a:lnTo>
                  <a:pt x="70986" y="71007"/>
                </a:lnTo>
                <a:lnTo>
                  <a:pt x="76852" y="63123"/>
                </a:lnTo>
                <a:lnTo>
                  <a:pt x="82667" y="55962"/>
                </a:lnTo>
                <a:lnTo>
                  <a:pt x="90354" y="49283"/>
                </a:lnTo>
                <a:lnTo>
                  <a:pt x="99289" y="42925"/>
                </a:lnTo>
                <a:lnTo>
                  <a:pt x="109055" y="36782"/>
                </a:lnTo>
                <a:lnTo>
                  <a:pt x="122447" y="29955"/>
                </a:lnTo>
                <a:lnTo>
                  <a:pt x="132526" y="26922"/>
                </a:lnTo>
                <a:lnTo>
                  <a:pt x="143355" y="25573"/>
                </a:lnTo>
                <a:lnTo>
                  <a:pt x="147958" y="26166"/>
                </a:lnTo>
                <a:lnTo>
                  <a:pt x="151979" y="27514"/>
                </a:lnTo>
                <a:lnTo>
                  <a:pt x="155612" y="29365"/>
                </a:lnTo>
                <a:lnTo>
                  <a:pt x="164728" y="36502"/>
                </a:lnTo>
                <a:lnTo>
                  <a:pt x="169827" y="41072"/>
                </a:lnTo>
                <a:lnTo>
                  <a:pt x="173225" y="46024"/>
                </a:lnTo>
                <a:lnTo>
                  <a:pt x="175491" y="51230"/>
                </a:lnTo>
                <a:lnTo>
                  <a:pt x="177001" y="56606"/>
                </a:lnTo>
                <a:lnTo>
                  <a:pt x="183678" y="82375"/>
                </a:lnTo>
                <a:lnTo>
                  <a:pt x="185317" y="91656"/>
                </a:lnTo>
                <a:lnTo>
                  <a:pt x="186410" y="100702"/>
                </a:lnTo>
                <a:lnTo>
                  <a:pt x="187138" y="109589"/>
                </a:lnTo>
                <a:lnTo>
                  <a:pt x="187624" y="118372"/>
                </a:lnTo>
                <a:lnTo>
                  <a:pt x="188163" y="135750"/>
                </a:lnTo>
                <a:lnTo>
                  <a:pt x="189260" y="144385"/>
                </a:lnTo>
                <a:lnTo>
                  <a:pt x="190943" y="152999"/>
                </a:lnTo>
                <a:lnTo>
                  <a:pt x="193018" y="161600"/>
                </a:lnTo>
                <a:lnTo>
                  <a:pt x="200489" y="196457"/>
                </a:lnTo>
                <a:lnTo>
                  <a:pt x="203192" y="205812"/>
                </a:lnTo>
                <a:lnTo>
                  <a:pt x="205946" y="213000"/>
                </a:lnTo>
                <a:lnTo>
                  <a:pt x="208735" y="218745"/>
                </a:lnTo>
                <a:lnTo>
                  <a:pt x="212499" y="224480"/>
                </a:lnTo>
                <a:lnTo>
                  <a:pt x="216913" y="230208"/>
                </a:lnTo>
                <a:lnTo>
                  <a:pt x="221762" y="235932"/>
                </a:lnTo>
                <a:lnTo>
                  <a:pt x="229688" y="244832"/>
                </a:lnTo>
                <a:lnTo>
                  <a:pt x="233136" y="248538"/>
                </a:lnTo>
                <a:lnTo>
                  <a:pt x="236386" y="251010"/>
                </a:lnTo>
                <a:lnTo>
                  <a:pt x="242538" y="253756"/>
                </a:lnTo>
                <a:lnTo>
                  <a:pt x="255908" y="255301"/>
                </a:lnTo>
                <a:lnTo>
                  <a:pt x="267383" y="255759"/>
                </a:lnTo>
                <a:lnTo>
                  <a:pt x="270648" y="254871"/>
                </a:lnTo>
                <a:lnTo>
                  <a:pt x="280746" y="249070"/>
                </a:lnTo>
                <a:lnTo>
                  <a:pt x="294428" y="241318"/>
                </a:lnTo>
                <a:lnTo>
                  <a:pt x="301672" y="235796"/>
                </a:lnTo>
                <a:lnTo>
                  <a:pt x="308066" y="227626"/>
                </a:lnTo>
                <a:lnTo>
                  <a:pt x="311105" y="222781"/>
                </a:lnTo>
                <a:lnTo>
                  <a:pt x="315989" y="215740"/>
                </a:lnTo>
                <a:lnTo>
                  <a:pt x="329034" y="197758"/>
                </a:lnTo>
                <a:lnTo>
                  <a:pt x="334608" y="189534"/>
                </a:lnTo>
                <a:lnTo>
                  <a:pt x="339278" y="182146"/>
                </a:lnTo>
                <a:lnTo>
                  <a:pt x="343343" y="175315"/>
                </a:lnTo>
                <a:lnTo>
                  <a:pt x="347005" y="167904"/>
                </a:lnTo>
                <a:lnTo>
                  <a:pt x="350399" y="160106"/>
                </a:lnTo>
                <a:lnTo>
                  <a:pt x="353615" y="152050"/>
                </a:lnTo>
                <a:lnTo>
                  <a:pt x="359727" y="135478"/>
                </a:lnTo>
                <a:lnTo>
                  <a:pt x="362690" y="127058"/>
                </a:lnTo>
                <a:lnTo>
                  <a:pt x="365619" y="119541"/>
                </a:lnTo>
                <a:lnTo>
                  <a:pt x="368523" y="112624"/>
                </a:lnTo>
                <a:lnTo>
                  <a:pt x="371412" y="106107"/>
                </a:lnTo>
                <a:lnTo>
                  <a:pt x="373338" y="98906"/>
                </a:lnTo>
                <a:lnTo>
                  <a:pt x="374622" y="91247"/>
                </a:lnTo>
                <a:lnTo>
                  <a:pt x="375478" y="83283"/>
                </a:lnTo>
                <a:lnTo>
                  <a:pt x="377001" y="76070"/>
                </a:lnTo>
                <a:lnTo>
                  <a:pt x="378970" y="69356"/>
                </a:lnTo>
                <a:lnTo>
                  <a:pt x="381234" y="62975"/>
                </a:lnTo>
                <a:lnTo>
                  <a:pt x="382743" y="54910"/>
                </a:lnTo>
                <a:lnTo>
                  <a:pt x="383750" y="45725"/>
                </a:lnTo>
                <a:lnTo>
                  <a:pt x="384420" y="35791"/>
                </a:lnTo>
                <a:lnTo>
                  <a:pt x="385166" y="19673"/>
                </a:lnTo>
                <a:lnTo>
                  <a:pt x="385365" y="12708"/>
                </a:lnTo>
                <a:lnTo>
                  <a:pt x="384545" y="8064"/>
                </a:lnTo>
                <a:lnTo>
                  <a:pt x="383046" y="4968"/>
                </a:lnTo>
                <a:lnTo>
                  <a:pt x="381094" y="2905"/>
                </a:lnTo>
                <a:lnTo>
                  <a:pt x="378840" y="1529"/>
                </a:lnTo>
                <a:lnTo>
                  <a:pt x="373796" y="0"/>
                </a:lnTo>
                <a:lnTo>
                  <a:pt x="371117" y="545"/>
                </a:lnTo>
                <a:lnTo>
                  <a:pt x="365601" y="3690"/>
                </a:lnTo>
                <a:lnTo>
                  <a:pt x="357141" y="10817"/>
                </a:lnTo>
                <a:lnTo>
                  <a:pt x="351452" y="18733"/>
                </a:lnTo>
                <a:lnTo>
                  <a:pt x="348601" y="23511"/>
                </a:lnTo>
                <a:lnTo>
                  <a:pt x="344796" y="30506"/>
                </a:lnTo>
                <a:lnTo>
                  <a:pt x="335487" y="48439"/>
                </a:lnTo>
                <a:lnTo>
                  <a:pt x="331291" y="57602"/>
                </a:lnTo>
                <a:lnTo>
                  <a:pt x="327541" y="66569"/>
                </a:lnTo>
                <a:lnTo>
                  <a:pt x="324088" y="75404"/>
                </a:lnTo>
                <a:lnTo>
                  <a:pt x="320834" y="83199"/>
                </a:lnTo>
                <a:lnTo>
                  <a:pt x="317711" y="90301"/>
                </a:lnTo>
                <a:lnTo>
                  <a:pt x="314678" y="96941"/>
                </a:lnTo>
                <a:lnTo>
                  <a:pt x="312655" y="103272"/>
                </a:lnTo>
                <a:lnTo>
                  <a:pt x="311307" y="109398"/>
                </a:lnTo>
                <a:lnTo>
                  <a:pt x="310408" y="115387"/>
                </a:lnTo>
                <a:lnTo>
                  <a:pt x="309809" y="122237"/>
                </a:lnTo>
                <a:lnTo>
                  <a:pt x="309410" y="129661"/>
                </a:lnTo>
                <a:lnTo>
                  <a:pt x="308965" y="144578"/>
                </a:lnTo>
                <a:lnTo>
                  <a:pt x="308768" y="157558"/>
                </a:lnTo>
                <a:lnTo>
                  <a:pt x="309668" y="163686"/>
                </a:lnTo>
                <a:lnTo>
                  <a:pt x="311220" y="169676"/>
                </a:lnTo>
                <a:lnTo>
                  <a:pt x="313207" y="175575"/>
                </a:lnTo>
                <a:lnTo>
                  <a:pt x="315485" y="181412"/>
                </a:lnTo>
                <a:lnTo>
                  <a:pt x="317956" y="187209"/>
                </a:lnTo>
                <a:lnTo>
                  <a:pt x="323241" y="198730"/>
                </a:lnTo>
                <a:lnTo>
                  <a:pt x="328766" y="210200"/>
                </a:lnTo>
                <a:lnTo>
                  <a:pt x="334396" y="219108"/>
                </a:lnTo>
                <a:lnTo>
                  <a:pt x="340072" y="226242"/>
                </a:lnTo>
                <a:lnTo>
                  <a:pt x="345771" y="232588"/>
                </a:lnTo>
                <a:lnTo>
                  <a:pt x="358885" y="241515"/>
                </a:lnTo>
                <a:lnTo>
                  <a:pt x="369372" y="244773"/>
                </a:lnTo>
                <a:lnTo>
                  <a:pt x="382288" y="247174"/>
                </a:lnTo>
                <a:lnTo>
                  <a:pt x="400728" y="251416"/>
                </a:lnTo>
                <a:lnTo>
                  <a:pt x="409075" y="251975"/>
                </a:lnTo>
                <a:lnTo>
                  <a:pt x="423428" y="250057"/>
                </a:lnTo>
                <a:lnTo>
                  <a:pt x="437669" y="248173"/>
                </a:lnTo>
                <a:lnTo>
                  <a:pt x="447250" y="247732"/>
                </a:lnTo>
                <a:lnTo>
                  <a:pt x="462915" y="2473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5"/>
          <p:cNvSpPr/>
          <p:nvPr/>
        </p:nvSpPr>
        <p:spPr>
          <a:xfrm>
            <a:off x="6573338" y="4251960"/>
            <a:ext cx="287520" cy="422887"/>
          </a:xfrm>
          <a:custGeom>
            <a:avLst/>
            <a:gdLst/>
            <a:ahLst/>
            <a:cxnLst/>
            <a:rect l="0" t="0" r="0" b="0"/>
            <a:pathLst>
              <a:path w="287520" h="422887">
                <a:moveTo>
                  <a:pt x="124642" y="0"/>
                </a:moveTo>
                <a:lnTo>
                  <a:pt x="106438" y="4550"/>
                </a:lnTo>
                <a:lnTo>
                  <a:pt x="100124" y="6844"/>
                </a:lnTo>
                <a:lnTo>
                  <a:pt x="94961" y="9325"/>
                </a:lnTo>
                <a:lnTo>
                  <a:pt x="90568" y="11931"/>
                </a:lnTo>
                <a:lnTo>
                  <a:pt x="83828" y="16527"/>
                </a:lnTo>
                <a:lnTo>
                  <a:pt x="66179" y="29253"/>
                </a:lnTo>
                <a:lnTo>
                  <a:pt x="58997" y="36646"/>
                </a:lnTo>
                <a:lnTo>
                  <a:pt x="53256" y="44433"/>
                </a:lnTo>
                <a:lnTo>
                  <a:pt x="28097" y="86564"/>
                </a:lnTo>
                <a:lnTo>
                  <a:pt x="23131" y="97714"/>
                </a:lnTo>
                <a:lnTo>
                  <a:pt x="19820" y="108005"/>
                </a:lnTo>
                <a:lnTo>
                  <a:pt x="17613" y="117724"/>
                </a:lnTo>
                <a:lnTo>
                  <a:pt x="15190" y="127059"/>
                </a:lnTo>
                <a:lnTo>
                  <a:pt x="12621" y="136141"/>
                </a:lnTo>
                <a:lnTo>
                  <a:pt x="9956" y="145053"/>
                </a:lnTo>
                <a:lnTo>
                  <a:pt x="8180" y="152899"/>
                </a:lnTo>
                <a:lnTo>
                  <a:pt x="6996" y="160035"/>
                </a:lnTo>
                <a:lnTo>
                  <a:pt x="6206" y="166698"/>
                </a:lnTo>
                <a:lnTo>
                  <a:pt x="4727" y="175902"/>
                </a:lnTo>
                <a:lnTo>
                  <a:pt x="544" y="198828"/>
                </a:lnTo>
                <a:lnTo>
                  <a:pt x="0" y="208752"/>
                </a:lnTo>
                <a:lnTo>
                  <a:pt x="590" y="217273"/>
                </a:lnTo>
                <a:lnTo>
                  <a:pt x="1935" y="224859"/>
                </a:lnTo>
                <a:lnTo>
                  <a:pt x="3431" y="235827"/>
                </a:lnTo>
                <a:lnTo>
                  <a:pt x="3829" y="240085"/>
                </a:lnTo>
                <a:lnTo>
                  <a:pt x="5048" y="243877"/>
                </a:lnTo>
                <a:lnTo>
                  <a:pt x="8941" y="250629"/>
                </a:lnTo>
                <a:lnTo>
                  <a:pt x="11313" y="252811"/>
                </a:lnTo>
                <a:lnTo>
                  <a:pt x="13847" y="254266"/>
                </a:lnTo>
                <a:lnTo>
                  <a:pt x="16488" y="255236"/>
                </a:lnTo>
                <a:lnTo>
                  <a:pt x="19202" y="254930"/>
                </a:lnTo>
                <a:lnTo>
                  <a:pt x="21964" y="253773"/>
                </a:lnTo>
                <a:lnTo>
                  <a:pt x="24757" y="252049"/>
                </a:lnTo>
                <a:lnTo>
                  <a:pt x="30401" y="250134"/>
                </a:lnTo>
                <a:lnTo>
                  <a:pt x="33240" y="249623"/>
                </a:lnTo>
                <a:lnTo>
                  <a:pt x="38933" y="246516"/>
                </a:lnTo>
                <a:lnTo>
                  <a:pt x="47495" y="239411"/>
                </a:lnTo>
                <a:lnTo>
                  <a:pt x="50350" y="236760"/>
                </a:lnTo>
                <a:lnTo>
                  <a:pt x="56063" y="223654"/>
                </a:lnTo>
                <a:lnTo>
                  <a:pt x="72043" y="175094"/>
                </a:lnTo>
                <a:lnTo>
                  <a:pt x="82532" y="146082"/>
                </a:lnTo>
                <a:lnTo>
                  <a:pt x="87996" y="131678"/>
                </a:lnTo>
                <a:lnTo>
                  <a:pt x="91638" y="120170"/>
                </a:lnTo>
                <a:lnTo>
                  <a:pt x="94067" y="110593"/>
                </a:lnTo>
                <a:lnTo>
                  <a:pt x="95686" y="102304"/>
                </a:lnTo>
                <a:lnTo>
                  <a:pt x="97718" y="94872"/>
                </a:lnTo>
                <a:lnTo>
                  <a:pt x="100025" y="88013"/>
                </a:lnTo>
                <a:lnTo>
                  <a:pt x="104176" y="75312"/>
                </a:lnTo>
                <a:lnTo>
                  <a:pt x="106020" y="63317"/>
                </a:lnTo>
                <a:lnTo>
                  <a:pt x="108418" y="57451"/>
                </a:lnTo>
                <a:lnTo>
                  <a:pt x="116161" y="45854"/>
                </a:lnTo>
                <a:lnTo>
                  <a:pt x="119941" y="41999"/>
                </a:lnTo>
                <a:lnTo>
                  <a:pt x="123412" y="39429"/>
                </a:lnTo>
                <a:lnTo>
                  <a:pt x="126680" y="37716"/>
                </a:lnTo>
                <a:lnTo>
                  <a:pt x="128858" y="37527"/>
                </a:lnTo>
                <a:lnTo>
                  <a:pt x="130310" y="38352"/>
                </a:lnTo>
                <a:lnTo>
                  <a:pt x="132876" y="41810"/>
                </a:lnTo>
                <a:lnTo>
                  <a:pt x="139675" y="50065"/>
                </a:lnTo>
                <a:lnTo>
                  <a:pt x="144976" y="59081"/>
                </a:lnTo>
                <a:lnTo>
                  <a:pt x="147723" y="66057"/>
                </a:lnTo>
                <a:lnTo>
                  <a:pt x="150507" y="74518"/>
                </a:lnTo>
                <a:lnTo>
                  <a:pt x="153314" y="83968"/>
                </a:lnTo>
                <a:lnTo>
                  <a:pt x="158044" y="97889"/>
                </a:lnTo>
                <a:lnTo>
                  <a:pt x="170920" y="133676"/>
                </a:lnTo>
                <a:lnTo>
                  <a:pt x="175496" y="149125"/>
                </a:lnTo>
                <a:lnTo>
                  <a:pt x="178547" y="162282"/>
                </a:lnTo>
                <a:lnTo>
                  <a:pt x="180581" y="173910"/>
                </a:lnTo>
                <a:lnTo>
                  <a:pt x="182889" y="183568"/>
                </a:lnTo>
                <a:lnTo>
                  <a:pt x="185381" y="191911"/>
                </a:lnTo>
                <a:lnTo>
                  <a:pt x="187995" y="199378"/>
                </a:lnTo>
                <a:lnTo>
                  <a:pt x="190690" y="208166"/>
                </a:lnTo>
                <a:lnTo>
                  <a:pt x="196223" y="228091"/>
                </a:lnTo>
                <a:lnTo>
                  <a:pt x="209245" y="278931"/>
                </a:lnTo>
                <a:lnTo>
                  <a:pt x="212477" y="299302"/>
                </a:lnTo>
                <a:lnTo>
                  <a:pt x="214631" y="320502"/>
                </a:lnTo>
                <a:lnTo>
                  <a:pt x="217662" y="368966"/>
                </a:lnTo>
                <a:lnTo>
                  <a:pt x="218372" y="384012"/>
                </a:lnTo>
                <a:lnTo>
                  <a:pt x="218686" y="393875"/>
                </a:lnTo>
                <a:lnTo>
                  <a:pt x="216287" y="403973"/>
                </a:lnTo>
                <a:lnTo>
                  <a:pt x="212046" y="413858"/>
                </a:lnTo>
                <a:lnTo>
                  <a:pt x="206986" y="421427"/>
                </a:lnTo>
                <a:lnTo>
                  <a:pt x="204302" y="422874"/>
                </a:lnTo>
                <a:lnTo>
                  <a:pt x="201561" y="422886"/>
                </a:lnTo>
                <a:lnTo>
                  <a:pt x="195975" y="421312"/>
                </a:lnTo>
                <a:lnTo>
                  <a:pt x="190318" y="420612"/>
                </a:lnTo>
                <a:lnTo>
                  <a:pt x="187476" y="419473"/>
                </a:lnTo>
                <a:lnTo>
                  <a:pt x="181778" y="415667"/>
                </a:lnTo>
                <a:lnTo>
                  <a:pt x="176070" y="408261"/>
                </a:lnTo>
                <a:lnTo>
                  <a:pt x="173215" y="403619"/>
                </a:lnTo>
                <a:lnTo>
                  <a:pt x="170358" y="396714"/>
                </a:lnTo>
                <a:lnTo>
                  <a:pt x="167503" y="388301"/>
                </a:lnTo>
                <a:lnTo>
                  <a:pt x="164645" y="378882"/>
                </a:lnTo>
                <a:lnTo>
                  <a:pt x="162740" y="370698"/>
                </a:lnTo>
                <a:lnTo>
                  <a:pt x="161471" y="363337"/>
                </a:lnTo>
                <a:lnTo>
                  <a:pt x="160625" y="356524"/>
                </a:lnTo>
                <a:lnTo>
                  <a:pt x="160060" y="349125"/>
                </a:lnTo>
                <a:lnTo>
                  <a:pt x="159684" y="341335"/>
                </a:lnTo>
                <a:lnTo>
                  <a:pt x="159266" y="325059"/>
                </a:lnTo>
                <a:lnTo>
                  <a:pt x="159081" y="308300"/>
                </a:lnTo>
                <a:lnTo>
                  <a:pt x="159983" y="297926"/>
                </a:lnTo>
                <a:lnTo>
                  <a:pt x="161538" y="286247"/>
                </a:lnTo>
                <a:lnTo>
                  <a:pt x="163526" y="273699"/>
                </a:lnTo>
                <a:lnTo>
                  <a:pt x="166757" y="262476"/>
                </a:lnTo>
                <a:lnTo>
                  <a:pt x="170817" y="252136"/>
                </a:lnTo>
                <a:lnTo>
                  <a:pt x="175427" y="242386"/>
                </a:lnTo>
                <a:lnTo>
                  <a:pt x="180406" y="230171"/>
                </a:lnTo>
                <a:lnTo>
                  <a:pt x="185630" y="216312"/>
                </a:lnTo>
                <a:lnTo>
                  <a:pt x="191018" y="201358"/>
                </a:lnTo>
                <a:lnTo>
                  <a:pt x="197468" y="189484"/>
                </a:lnTo>
                <a:lnTo>
                  <a:pt x="204625" y="179662"/>
                </a:lnTo>
                <a:lnTo>
                  <a:pt x="212254" y="171209"/>
                </a:lnTo>
                <a:lnTo>
                  <a:pt x="230890" y="149118"/>
                </a:lnTo>
                <a:lnTo>
                  <a:pt x="287519" y="94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6"/>
          <p:cNvSpPr/>
          <p:nvPr/>
        </p:nvSpPr>
        <p:spPr>
          <a:xfrm>
            <a:off x="6921313" y="4235748"/>
            <a:ext cx="282445" cy="306204"/>
          </a:xfrm>
          <a:custGeom>
            <a:avLst/>
            <a:gdLst/>
            <a:ahLst/>
            <a:cxnLst/>
            <a:rect l="0" t="0" r="0" b="0"/>
            <a:pathLst>
              <a:path w="282445" h="306204">
                <a:moveTo>
                  <a:pt x="136712" y="16212"/>
                </a:moveTo>
                <a:lnTo>
                  <a:pt x="118508" y="20762"/>
                </a:lnTo>
                <a:lnTo>
                  <a:pt x="112194" y="23056"/>
                </a:lnTo>
                <a:lnTo>
                  <a:pt x="107031" y="25537"/>
                </a:lnTo>
                <a:lnTo>
                  <a:pt x="102638" y="28143"/>
                </a:lnTo>
                <a:lnTo>
                  <a:pt x="97803" y="31786"/>
                </a:lnTo>
                <a:lnTo>
                  <a:pt x="92675" y="36120"/>
                </a:lnTo>
                <a:lnTo>
                  <a:pt x="87352" y="40914"/>
                </a:lnTo>
                <a:lnTo>
                  <a:pt x="76356" y="51320"/>
                </a:lnTo>
                <a:lnTo>
                  <a:pt x="70757" y="56762"/>
                </a:lnTo>
                <a:lnTo>
                  <a:pt x="66072" y="62295"/>
                </a:lnTo>
                <a:lnTo>
                  <a:pt x="61996" y="67889"/>
                </a:lnTo>
                <a:lnTo>
                  <a:pt x="58326" y="73523"/>
                </a:lnTo>
                <a:lnTo>
                  <a:pt x="26518" y="124853"/>
                </a:lnTo>
                <a:lnTo>
                  <a:pt x="20387" y="134360"/>
                </a:lnTo>
                <a:lnTo>
                  <a:pt x="16299" y="143554"/>
                </a:lnTo>
                <a:lnTo>
                  <a:pt x="13574" y="152542"/>
                </a:lnTo>
                <a:lnTo>
                  <a:pt x="11757" y="161391"/>
                </a:lnTo>
                <a:lnTo>
                  <a:pt x="4650" y="201150"/>
                </a:lnTo>
                <a:lnTo>
                  <a:pt x="2951" y="212847"/>
                </a:lnTo>
                <a:lnTo>
                  <a:pt x="1817" y="222549"/>
                </a:lnTo>
                <a:lnTo>
                  <a:pt x="1062" y="230923"/>
                </a:lnTo>
                <a:lnTo>
                  <a:pt x="559" y="238409"/>
                </a:lnTo>
                <a:lnTo>
                  <a:pt x="223" y="245306"/>
                </a:lnTo>
                <a:lnTo>
                  <a:pt x="0" y="251809"/>
                </a:lnTo>
                <a:lnTo>
                  <a:pt x="803" y="257097"/>
                </a:lnTo>
                <a:lnTo>
                  <a:pt x="4235" y="265512"/>
                </a:lnTo>
                <a:lnTo>
                  <a:pt x="8936" y="272426"/>
                </a:lnTo>
                <a:lnTo>
                  <a:pt x="11523" y="275604"/>
                </a:lnTo>
                <a:lnTo>
                  <a:pt x="14200" y="277723"/>
                </a:lnTo>
                <a:lnTo>
                  <a:pt x="16937" y="279135"/>
                </a:lnTo>
                <a:lnTo>
                  <a:pt x="19715" y="280076"/>
                </a:lnTo>
                <a:lnTo>
                  <a:pt x="23471" y="279751"/>
                </a:lnTo>
                <a:lnTo>
                  <a:pt x="27880" y="278582"/>
                </a:lnTo>
                <a:lnTo>
                  <a:pt x="32725" y="276850"/>
                </a:lnTo>
                <a:lnTo>
                  <a:pt x="40648" y="272386"/>
                </a:lnTo>
                <a:lnTo>
                  <a:pt x="44094" y="269862"/>
                </a:lnTo>
                <a:lnTo>
                  <a:pt x="46391" y="267227"/>
                </a:lnTo>
                <a:lnTo>
                  <a:pt x="47923" y="264518"/>
                </a:lnTo>
                <a:lnTo>
                  <a:pt x="48944" y="261759"/>
                </a:lnTo>
                <a:lnTo>
                  <a:pt x="52619" y="256154"/>
                </a:lnTo>
                <a:lnTo>
                  <a:pt x="54932" y="253326"/>
                </a:lnTo>
                <a:lnTo>
                  <a:pt x="57427" y="248583"/>
                </a:lnTo>
                <a:lnTo>
                  <a:pt x="60043" y="242563"/>
                </a:lnTo>
                <a:lnTo>
                  <a:pt x="96108" y="151551"/>
                </a:lnTo>
                <a:lnTo>
                  <a:pt x="103743" y="130655"/>
                </a:lnTo>
                <a:lnTo>
                  <a:pt x="113397" y="102826"/>
                </a:lnTo>
                <a:lnTo>
                  <a:pt x="115453" y="93957"/>
                </a:lnTo>
                <a:lnTo>
                  <a:pt x="116824" y="85187"/>
                </a:lnTo>
                <a:lnTo>
                  <a:pt x="117738" y="76483"/>
                </a:lnTo>
                <a:lnTo>
                  <a:pt x="120253" y="64965"/>
                </a:lnTo>
                <a:lnTo>
                  <a:pt x="123834" y="51571"/>
                </a:lnTo>
                <a:lnTo>
                  <a:pt x="128127" y="36927"/>
                </a:lnTo>
                <a:lnTo>
                  <a:pt x="130989" y="25259"/>
                </a:lnTo>
                <a:lnTo>
                  <a:pt x="132896" y="15576"/>
                </a:lnTo>
                <a:lnTo>
                  <a:pt x="134167" y="7215"/>
                </a:lnTo>
                <a:lnTo>
                  <a:pt x="135581" y="466"/>
                </a:lnTo>
                <a:lnTo>
                  <a:pt x="135958" y="0"/>
                </a:lnTo>
                <a:lnTo>
                  <a:pt x="136209" y="5403"/>
                </a:lnTo>
                <a:lnTo>
                  <a:pt x="136563" y="40315"/>
                </a:lnTo>
                <a:lnTo>
                  <a:pt x="136645" y="70739"/>
                </a:lnTo>
                <a:lnTo>
                  <a:pt x="135715" y="83996"/>
                </a:lnTo>
                <a:lnTo>
                  <a:pt x="134142" y="95691"/>
                </a:lnTo>
                <a:lnTo>
                  <a:pt x="132141" y="106345"/>
                </a:lnTo>
                <a:lnTo>
                  <a:pt x="130807" y="117258"/>
                </a:lnTo>
                <a:lnTo>
                  <a:pt x="129918" y="128344"/>
                </a:lnTo>
                <a:lnTo>
                  <a:pt x="129324" y="139544"/>
                </a:lnTo>
                <a:lnTo>
                  <a:pt x="129882" y="154630"/>
                </a:lnTo>
                <a:lnTo>
                  <a:pt x="131206" y="172309"/>
                </a:lnTo>
                <a:lnTo>
                  <a:pt x="133041" y="191714"/>
                </a:lnTo>
                <a:lnTo>
                  <a:pt x="134264" y="207508"/>
                </a:lnTo>
                <a:lnTo>
                  <a:pt x="135080" y="220895"/>
                </a:lnTo>
                <a:lnTo>
                  <a:pt x="135624" y="232677"/>
                </a:lnTo>
                <a:lnTo>
                  <a:pt x="137891" y="244342"/>
                </a:lnTo>
                <a:lnTo>
                  <a:pt x="141308" y="255929"/>
                </a:lnTo>
                <a:lnTo>
                  <a:pt x="145492" y="267463"/>
                </a:lnTo>
                <a:lnTo>
                  <a:pt x="150184" y="276105"/>
                </a:lnTo>
                <a:lnTo>
                  <a:pt x="155218" y="282819"/>
                </a:lnTo>
                <a:lnTo>
                  <a:pt x="160480" y="288247"/>
                </a:lnTo>
                <a:lnTo>
                  <a:pt x="168865" y="294279"/>
                </a:lnTo>
                <a:lnTo>
                  <a:pt x="175767" y="297912"/>
                </a:lnTo>
                <a:lnTo>
                  <a:pt x="182009" y="302702"/>
                </a:lnTo>
                <a:lnTo>
                  <a:pt x="187960" y="305465"/>
                </a:lnTo>
                <a:lnTo>
                  <a:pt x="190879" y="306203"/>
                </a:lnTo>
                <a:lnTo>
                  <a:pt x="194730" y="305741"/>
                </a:lnTo>
                <a:lnTo>
                  <a:pt x="199203" y="304482"/>
                </a:lnTo>
                <a:lnTo>
                  <a:pt x="204090" y="302689"/>
                </a:lnTo>
                <a:lnTo>
                  <a:pt x="212060" y="298158"/>
                </a:lnTo>
                <a:lnTo>
                  <a:pt x="219730" y="292016"/>
                </a:lnTo>
                <a:lnTo>
                  <a:pt x="224442" y="287711"/>
                </a:lnTo>
                <a:lnTo>
                  <a:pt x="234758" y="277848"/>
                </a:lnTo>
                <a:lnTo>
                  <a:pt x="245692" y="267115"/>
                </a:lnTo>
                <a:lnTo>
                  <a:pt x="250323" y="260632"/>
                </a:lnTo>
                <a:lnTo>
                  <a:pt x="254362" y="253454"/>
                </a:lnTo>
                <a:lnTo>
                  <a:pt x="282444" y="1962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7"/>
          <p:cNvSpPr/>
          <p:nvPr/>
        </p:nvSpPr>
        <p:spPr>
          <a:xfrm>
            <a:off x="7272442" y="4166235"/>
            <a:ext cx="42759" cy="385763"/>
          </a:xfrm>
          <a:custGeom>
            <a:avLst/>
            <a:gdLst/>
            <a:ahLst/>
            <a:cxnLst/>
            <a:rect l="0" t="0" r="0" b="0"/>
            <a:pathLst>
              <a:path w="42759" h="385763">
                <a:moveTo>
                  <a:pt x="8467" y="0"/>
                </a:moveTo>
                <a:lnTo>
                  <a:pt x="8467" y="27305"/>
                </a:lnTo>
                <a:lnTo>
                  <a:pt x="7515" y="41063"/>
                </a:lnTo>
                <a:lnTo>
                  <a:pt x="5928" y="55950"/>
                </a:lnTo>
                <a:lnTo>
                  <a:pt x="3916" y="71590"/>
                </a:lnTo>
                <a:lnTo>
                  <a:pt x="2576" y="84874"/>
                </a:lnTo>
                <a:lnTo>
                  <a:pt x="1682" y="96588"/>
                </a:lnTo>
                <a:lnTo>
                  <a:pt x="1087" y="107254"/>
                </a:lnTo>
                <a:lnTo>
                  <a:pt x="425" y="129266"/>
                </a:lnTo>
                <a:lnTo>
                  <a:pt x="0" y="188094"/>
                </a:lnTo>
                <a:lnTo>
                  <a:pt x="917" y="207311"/>
                </a:lnTo>
                <a:lnTo>
                  <a:pt x="2482" y="227742"/>
                </a:lnTo>
                <a:lnTo>
                  <a:pt x="4477" y="248983"/>
                </a:lnTo>
                <a:lnTo>
                  <a:pt x="6760" y="266001"/>
                </a:lnTo>
                <a:lnTo>
                  <a:pt x="9234" y="280204"/>
                </a:lnTo>
                <a:lnTo>
                  <a:pt x="11836" y="292530"/>
                </a:lnTo>
                <a:lnTo>
                  <a:pt x="13571" y="302652"/>
                </a:lnTo>
                <a:lnTo>
                  <a:pt x="14727" y="311306"/>
                </a:lnTo>
                <a:lnTo>
                  <a:pt x="15499" y="318979"/>
                </a:lnTo>
                <a:lnTo>
                  <a:pt x="16965" y="326000"/>
                </a:lnTo>
                <a:lnTo>
                  <a:pt x="18895" y="332586"/>
                </a:lnTo>
                <a:lnTo>
                  <a:pt x="21134" y="338881"/>
                </a:lnTo>
                <a:lnTo>
                  <a:pt x="22627" y="344983"/>
                </a:lnTo>
                <a:lnTo>
                  <a:pt x="23622" y="350956"/>
                </a:lnTo>
                <a:lnTo>
                  <a:pt x="24286" y="356843"/>
                </a:lnTo>
                <a:lnTo>
                  <a:pt x="25680" y="361720"/>
                </a:lnTo>
                <a:lnTo>
                  <a:pt x="27563" y="365925"/>
                </a:lnTo>
                <a:lnTo>
                  <a:pt x="29771" y="369679"/>
                </a:lnTo>
                <a:lnTo>
                  <a:pt x="32195" y="373135"/>
                </a:lnTo>
                <a:lnTo>
                  <a:pt x="34763" y="376391"/>
                </a:lnTo>
                <a:lnTo>
                  <a:pt x="42758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8"/>
          <p:cNvSpPr/>
          <p:nvPr/>
        </p:nvSpPr>
        <p:spPr>
          <a:xfrm>
            <a:off x="7186612" y="4277887"/>
            <a:ext cx="282894" cy="265539"/>
          </a:xfrm>
          <a:custGeom>
            <a:avLst/>
            <a:gdLst/>
            <a:ahLst/>
            <a:cxnLst/>
            <a:rect l="0" t="0" r="0" b="0"/>
            <a:pathLst>
              <a:path w="282894" h="265539">
                <a:moveTo>
                  <a:pt x="0" y="68370"/>
                </a:moveTo>
                <a:lnTo>
                  <a:pt x="18204" y="63819"/>
                </a:lnTo>
                <a:lnTo>
                  <a:pt x="25471" y="61526"/>
                </a:lnTo>
                <a:lnTo>
                  <a:pt x="32221" y="59045"/>
                </a:lnTo>
                <a:lnTo>
                  <a:pt x="38626" y="56439"/>
                </a:lnTo>
                <a:lnTo>
                  <a:pt x="44800" y="54701"/>
                </a:lnTo>
                <a:lnTo>
                  <a:pt x="50822" y="53542"/>
                </a:lnTo>
                <a:lnTo>
                  <a:pt x="56741" y="52770"/>
                </a:lnTo>
                <a:lnTo>
                  <a:pt x="62593" y="51303"/>
                </a:lnTo>
                <a:lnTo>
                  <a:pt x="68398" y="49372"/>
                </a:lnTo>
                <a:lnTo>
                  <a:pt x="74175" y="47132"/>
                </a:lnTo>
                <a:lnTo>
                  <a:pt x="79929" y="44686"/>
                </a:lnTo>
                <a:lnTo>
                  <a:pt x="91404" y="39429"/>
                </a:lnTo>
                <a:lnTo>
                  <a:pt x="155251" y="7856"/>
                </a:lnTo>
                <a:lnTo>
                  <a:pt x="162556" y="5167"/>
                </a:lnTo>
                <a:lnTo>
                  <a:pt x="169331" y="3375"/>
                </a:lnTo>
                <a:lnTo>
                  <a:pt x="175752" y="2180"/>
                </a:lnTo>
                <a:lnTo>
                  <a:pt x="181938" y="1383"/>
                </a:lnTo>
                <a:lnTo>
                  <a:pt x="187967" y="852"/>
                </a:lnTo>
                <a:lnTo>
                  <a:pt x="193891" y="498"/>
                </a:lnTo>
                <a:lnTo>
                  <a:pt x="205554" y="105"/>
                </a:lnTo>
                <a:lnTo>
                  <a:pt x="211331" y="0"/>
                </a:lnTo>
                <a:lnTo>
                  <a:pt x="216135" y="883"/>
                </a:lnTo>
                <a:lnTo>
                  <a:pt x="224013" y="4403"/>
                </a:lnTo>
                <a:lnTo>
                  <a:pt x="229252" y="7189"/>
                </a:lnTo>
                <a:lnTo>
                  <a:pt x="233018" y="12921"/>
                </a:lnTo>
                <a:lnTo>
                  <a:pt x="235355" y="17117"/>
                </a:lnTo>
                <a:lnTo>
                  <a:pt x="237866" y="22771"/>
                </a:lnTo>
                <a:lnTo>
                  <a:pt x="240492" y="29398"/>
                </a:lnTo>
                <a:lnTo>
                  <a:pt x="243195" y="36674"/>
                </a:lnTo>
                <a:lnTo>
                  <a:pt x="245950" y="45334"/>
                </a:lnTo>
                <a:lnTo>
                  <a:pt x="248740" y="54918"/>
                </a:lnTo>
                <a:lnTo>
                  <a:pt x="251551" y="65117"/>
                </a:lnTo>
                <a:lnTo>
                  <a:pt x="253426" y="76679"/>
                </a:lnTo>
                <a:lnTo>
                  <a:pt x="254676" y="89149"/>
                </a:lnTo>
                <a:lnTo>
                  <a:pt x="255509" y="102225"/>
                </a:lnTo>
                <a:lnTo>
                  <a:pt x="256435" y="124374"/>
                </a:lnTo>
                <a:lnTo>
                  <a:pt x="256682" y="134282"/>
                </a:lnTo>
                <a:lnTo>
                  <a:pt x="258751" y="148506"/>
                </a:lnTo>
                <a:lnTo>
                  <a:pt x="262036" y="165609"/>
                </a:lnTo>
                <a:lnTo>
                  <a:pt x="269813" y="201122"/>
                </a:lnTo>
                <a:lnTo>
                  <a:pt x="276445" y="229606"/>
                </a:lnTo>
                <a:lnTo>
                  <a:pt x="278594" y="239678"/>
                </a:lnTo>
                <a:lnTo>
                  <a:pt x="280027" y="247346"/>
                </a:lnTo>
                <a:lnTo>
                  <a:pt x="282893" y="2655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9"/>
          <p:cNvSpPr/>
          <p:nvPr/>
        </p:nvSpPr>
        <p:spPr>
          <a:xfrm>
            <a:off x="7529512" y="4243387"/>
            <a:ext cx="240031" cy="259010"/>
          </a:xfrm>
          <a:custGeom>
            <a:avLst/>
            <a:gdLst/>
            <a:ahLst/>
            <a:cxnLst/>
            <a:rect l="0" t="0" r="0" b="0"/>
            <a:pathLst>
              <a:path w="240031" h="259010">
                <a:moveTo>
                  <a:pt x="0" y="17145"/>
                </a:moveTo>
                <a:lnTo>
                  <a:pt x="27532" y="72210"/>
                </a:lnTo>
                <a:lnTo>
                  <a:pt x="31690" y="83382"/>
                </a:lnTo>
                <a:lnTo>
                  <a:pt x="36367" y="97498"/>
                </a:lnTo>
                <a:lnTo>
                  <a:pt x="41389" y="113576"/>
                </a:lnTo>
                <a:lnTo>
                  <a:pt x="59671" y="164461"/>
                </a:lnTo>
                <a:lnTo>
                  <a:pt x="71213" y="195366"/>
                </a:lnTo>
                <a:lnTo>
                  <a:pt x="79860" y="215969"/>
                </a:lnTo>
                <a:lnTo>
                  <a:pt x="86578" y="229704"/>
                </a:lnTo>
                <a:lnTo>
                  <a:pt x="92009" y="238861"/>
                </a:lnTo>
                <a:lnTo>
                  <a:pt x="95629" y="245918"/>
                </a:lnTo>
                <a:lnTo>
                  <a:pt x="98043" y="251576"/>
                </a:lnTo>
                <a:lnTo>
                  <a:pt x="99652" y="256300"/>
                </a:lnTo>
                <a:lnTo>
                  <a:pt x="101677" y="258496"/>
                </a:lnTo>
                <a:lnTo>
                  <a:pt x="103980" y="259009"/>
                </a:lnTo>
                <a:lnTo>
                  <a:pt x="106467" y="258397"/>
                </a:lnTo>
                <a:lnTo>
                  <a:pt x="108126" y="257037"/>
                </a:lnTo>
                <a:lnTo>
                  <a:pt x="109231" y="255179"/>
                </a:lnTo>
                <a:lnTo>
                  <a:pt x="109968" y="252986"/>
                </a:lnTo>
                <a:lnTo>
                  <a:pt x="110788" y="245471"/>
                </a:lnTo>
                <a:lnTo>
                  <a:pt x="111006" y="240800"/>
                </a:lnTo>
                <a:lnTo>
                  <a:pt x="112104" y="235781"/>
                </a:lnTo>
                <a:lnTo>
                  <a:pt x="113788" y="230530"/>
                </a:lnTo>
                <a:lnTo>
                  <a:pt x="115863" y="225124"/>
                </a:lnTo>
                <a:lnTo>
                  <a:pt x="127887" y="190211"/>
                </a:lnTo>
                <a:lnTo>
                  <a:pt x="133835" y="175385"/>
                </a:lnTo>
                <a:lnTo>
                  <a:pt x="140659" y="159786"/>
                </a:lnTo>
                <a:lnTo>
                  <a:pt x="148065" y="143671"/>
                </a:lnTo>
                <a:lnTo>
                  <a:pt x="153955" y="130071"/>
                </a:lnTo>
                <a:lnTo>
                  <a:pt x="158834" y="118147"/>
                </a:lnTo>
                <a:lnTo>
                  <a:pt x="163039" y="107339"/>
                </a:lnTo>
                <a:lnTo>
                  <a:pt x="167748" y="97277"/>
                </a:lnTo>
                <a:lnTo>
                  <a:pt x="172792" y="87711"/>
                </a:lnTo>
                <a:lnTo>
                  <a:pt x="178060" y="78477"/>
                </a:lnTo>
                <a:lnTo>
                  <a:pt x="184429" y="68511"/>
                </a:lnTo>
                <a:lnTo>
                  <a:pt x="191533" y="58056"/>
                </a:lnTo>
                <a:lnTo>
                  <a:pt x="199126" y="47277"/>
                </a:lnTo>
                <a:lnTo>
                  <a:pt x="206093" y="38185"/>
                </a:lnTo>
                <a:lnTo>
                  <a:pt x="212643" y="30219"/>
                </a:lnTo>
                <a:lnTo>
                  <a:pt x="224048" y="1724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30"/>
          <p:cNvSpPr/>
          <p:nvPr/>
        </p:nvSpPr>
        <p:spPr>
          <a:xfrm>
            <a:off x="7786687" y="4235782"/>
            <a:ext cx="351473" cy="349589"/>
          </a:xfrm>
          <a:custGeom>
            <a:avLst/>
            <a:gdLst/>
            <a:ahLst/>
            <a:cxnLst/>
            <a:rect l="0" t="0" r="0" b="0"/>
            <a:pathLst>
              <a:path w="351473" h="349589">
                <a:moveTo>
                  <a:pt x="0" y="127620"/>
                </a:moveTo>
                <a:lnTo>
                  <a:pt x="0" y="141272"/>
                </a:lnTo>
                <a:lnTo>
                  <a:pt x="953" y="146247"/>
                </a:lnTo>
                <a:lnTo>
                  <a:pt x="4551" y="154314"/>
                </a:lnTo>
                <a:lnTo>
                  <a:pt x="11932" y="164210"/>
                </a:lnTo>
                <a:lnTo>
                  <a:pt x="20151" y="173175"/>
                </a:lnTo>
                <a:lnTo>
                  <a:pt x="23912" y="175135"/>
                </a:lnTo>
                <a:lnTo>
                  <a:pt x="33170" y="177313"/>
                </a:lnTo>
                <a:lnTo>
                  <a:pt x="41095" y="178281"/>
                </a:lnTo>
                <a:lnTo>
                  <a:pt x="48744" y="178711"/>
                </a:lnTo>
                <a:lnTo>
                  <a:pt x="58494" y="178902"/>
                </a:lnTo>
                <a:lnTo>
                  <a:pt x="64714" y="178001"/>
                </a:lnTo>
                <a:lnTo>
                  <a:pt x="71718" y="176447"/>
                </a:lnTo>
                <a:lnTo>
                  <a:pt x="79244" y="174459"/>
                </a:lnTo>
                <a:lnTo>
                  <a:pt x="90147" y="169710"/>
                </a:lnTo>
                <a:lnTo>
                  <a:pt x="99120" y="164424"/>
                </a:lnTo>
                <a:lnTo>
                  <a:pt x="109458" y="158900"/>
                </a:lnTo>
                <a:lnTo>
                  <a:pt x="116787" y="154188"/>
                </a:lnTo>
                <a:lnTo>
                  <a:pt x="125484" y="148190"/>
                </a:lnTo>
                <a:lnTo>
                  <a:pt x="135091" y="141333"/>
                </a:lnTo>
                <a:lnTo>
                  <a:pt x="142448" y="134857"/>
                </a:lnTo>
                <a:lnTo>
                  <a:pt x="148306" y="128635"/>
                </a:lnTo>
                <a:lnTo>
                  <a:pt x="153164" y="122582"/>
                </a:lnTo>
                <a:lnTo>
                  <a:pt x="157353" y="116641"/>
                </a:lnTo>
                <a:lnTo>
                  <a:pt x="161099" y="110776"/>
                </a:lnTo>
                <a:lnTo>
                  <a:pt x="167802" y="100132"/>
                </a:lnTo>
                <a:lnTo>
                  <a:pt x="177884" y="86879"/>
                </a:lnTo>
                <a:lnTo>
                  <a:pt x="187327" y="73318"/>
                </a:lnTo>
                <a:lnTo>
                  <a:pt x="191560" y="64748"/>
                </a:lnTo>
                <a:lnTo>
                  <a:pt x="195334" y="55226"/>
                </a:lnTo>
                <a:lnTo>
                  <a:pt x="198803" y="45067"/>
                </a:lnTo>
                <a:lnTo>
                  <a:pt x="200162" y="37342"/>
                </a:lnTo>
                <a:lnTo>
                  <a:pt x="200116" y="31240"/>
                </a:lnTo>
                <a:lnTo>
                  <a:pt x="197527" y="20967"/>
                </a:lnTo>
                <a:lnTo>
                  <a:pt x="193199" y="10051"/>
                </a:lnTo>
                <a:lnTo>
                  <a:pt x="190712" y="6378"/>
                </a:lnTo>
                <a:lnTo>
                  <a:pt x="188101" y="3930"/>
                </a:lnTo>
                <a:lnTo>
                  <a:pt x="185409" y="2298"/>
                </a:lnTo>
                <a:lnTo>
                  <a:pt x="179876" y="484"/>
                </a:lnTo>
                <a:lnTo>
                  <a:pt x="177067" y="0"/>
                </a:lnTo>
                <a:lnTo>
                  <a:pt x="168867" y="2003"/>
                </a:lnTo>
                <a:lnTo>
                  <a:pt x="159825" y="6067"/>
                </a:lnTo>
                <a:lnTo>
                  <a:pt x="148426" y="13711"/>
                </a:lnTo>
                <a:lnTo>
                  <a:pt x="138675" y="19209"/>
                </a:lnTo>
                <a:lnTo>
                  <a:pt x="127991" y="27367"/>
                </a:lnTo>
                <a:lnTo>
                  <a:pt x="122475" y="32210"/>
                </a:lnTo>
                <a:lnTo>
                  <a:pt x="114988" y="41153"/>
                </a:lnTo>
                <a:lnTo>
                  <a:pt x="106187" y="52831"/>
                </a:lnTo>
                <a:lnTo>
                  <a:pt x="88152" y="78188"/>
                </a:lnTo>
                <a:lnTo>
                  <a:pt x="73786" y="98983"/>
                </a:lnTo>
                <a:lnTo>
                  <a:pt x="67288" y="113291"/>
                </a:lnTo>
                <a:lnTo>
                  <a:pt x="61051" y="130450"/>
                </a:lnTo>
                <a:lnTo>
                  <a:pt x="54988" y="149510"/>
                </a:lnTo>
                <a:lnTo>
                  <a:pt x="49041" y="169835"/>
                </a:lnTo>
                <a:lnTo>
                  <a:pt x="37354" y="212740"/>
                </a:lnTo>
                <a:lnTo>
                  <a:pt x="33475" y="230087"/>
                </a:lnTo>
                <a:lnTo>
                  <a:pt x="30890" y="244509"/>
                </a:lnTo>
                <a:lnTo>
                  <a:pt x="29166" y="256981"/>
                </a:lnTo>
                <a:lnTo>
                  <a:pt x="28016" y="268153"/>
                </a:lnTo>
                <a:lnTo>
                  <a:pt x="27250" y="278459"/>
                </a:lnTo>
                <a:lnTo>
                  <a:pt x="26739" y="288186"/>
                </a:lnTo>
                <a:lnTo>
                  <a:pt x="27351" y="296577"/>
                </a:lnTo>
                <a:lnTo>
                  <a:pt x="28711" y="304076"/>
                </a:lnTo>
                <a:lnTo>
                  <a:pt x="30572" y="310980"/>
                </a:lnTo>
                <a:lnTo>
                  <a:pt x="35178" y="321191"/>
                </a:lnTo>
                <a:lnTo>
                  <a:pt x="41352" y="329857"/>
                </a:lnTo>
                <a:lnTo>
                  <a:pt x="50446" y="340058"/>
                </a:lnTo>
                <a:lnTo>
                  <a:pt x="55538" y="343540"/>
                </a:lnTo>
                <a:lnTo>
                  <a:pt x="66277" y="347410"/>
                </a:lnTo>
                <a:lnTo>
                  <a:pt x="71806" y="348442"/>
                </a:lnTo>
                <a:lnTo>
                  <a:pt x="77398" y="349130"/>
                </a:lnTo>
                <a:lnTo>
                  <a:pt x="83031" y="349588"/>
                </a:lnTo>
                <a:lnTo>
                  <a:pt x="89645" y="348941"/>
                </a:lnTo>
                <a:lnTo>
                  <a:pt x="96910" y="347558"/>
                </a:lnTo>
                <a:lnTo>
                  <a:pt x="104612" y="345682"/>
                </a:lnTo>
                <a:lnTo>
                  <a:pt x="111652" y="343480"/>
                </a:lnTo>
                <a:lnTo>
                  <a:pt x="118249" y="341059"/>
                </a:lnTo>
                <a:lnTo>
                  <a:pt x="124554" y="338493"/>
                </a:lnTo>
                <a:lnTo>
                  <a:pt x="131613" y="333925"/>
                </a:lnTo>
                <a:lnTo>
                  <a:pt x="139178" y="328021"/>
                </a:lnTo>
                <a:lnTo>
                  <a:pt x="147077" y="321228"/>
                </a:lnTo>
                <a:lnTo>
                  <a:pt x="155202" y="314795"/>
                </a:lnTo>
                <a:lnTo>
                  <a:pt x="163475" y="308601"/>
                </a:lnTo>
                <a:lnTo>
                  <a:pt x="171848" y="302566"/>
                </a:lnTo>
                <a:lnTo>
                  <a:pt x="183145" y="293781"/>
                </a:lnTo>
                <a:lnTo>
                  <a:pt x="223493" y="261519"/>
                </a:lnTo>
                <a:lnTo>
                  <a:pt x="234721" y="253081"/>
                </a:lnTo>
                <a:lnTo>
                  <a:pt x="254815" y="238626"/>
                </a:lnTo>
                <a:lnTo>
                  <a:pt x="273272" y="225851"/>
                </a:lnTo>
                <a:lnTo>
                  <a:pt x="281241" y="219778"/>
                </a:lnTo>
                <a:lnTo>
                  <a:pt x="288460" y="213823"/>
                </a:lnTo>
                <a:lnTo>
                  <a:pt x="295176" y="207949"/>
                </a:lnTo>
                <a:lnTo>
                  <a:pt x="303464" y="200223"/>
                </a:lnTo>
                <a:lnTo>
                  <a:pt x="322833" y="181478"/>
                </a:lnTo>
                <a:lnTo>
                  <a:pt x="329523" y="174003"/>
                </a:lnTo>
                <a:lnTo>
                  <a:pt x="351472" y="1447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1"/>
          <p:cNvSpPr/>
          <p:nvPr/>
        </p:nvSpPr>
        <p:spPr>
          <a:xfrm>
            <a:off x="2891789" y="5040629"/>
            <a:ext cx="17147" cy="291467"/>
          </a:xfrm>
          <a:custGeom>
            <a:avLst/>
            <a:gdLst/>
            <a:ahLst/>
            <a:cxnLst/>
            <a:rect l="0" t="0" r="0" b="0"/>
            <a:pathLst>
              <a:path w="17147" h="291467">
                <a:moveTo>
                  <a:pt x="0" y="0"/>
                </a:moveTo>
                <a:lnTo>
                  <a:pt x="0" y="11932"/>
                </a:lnTo>
                <a:lnTo>
                  <a:pt x="953" y="16528"/>
                </a:lnTo>
                <a:lnTo>
                  <a:pt x="2540" y="22448"/>
                </a:lnTo>
                <a:lnTo>
                  <a:pt x="4552" y="29254"/>
                </a:lnTo>
                <a:lnTo>
                  <a:pt x="5892" y="39505"/>
                </a:lnTo>
                <a:lnTo>
                  <a:pt x="6786" y="52055"/>
                </a:lnTo>
                <a:lnTo>
                  <a:pt x="7381" y="66136"/>
                </a:lnTo>
                <a:lnTo>
                  <a:pt x="8731" y="80285"/>
                </a:lnTo>
                <a:lnTo>
                  <a:pt x="10583" y="94481"/>
                </a:lnTo>
                <a:lnTo>
                  <a:pt x="12771" y="108708"/>
                </a:lnTo>
                <a:lnTo>
                  <a:pt x="14229" y="123907"/>
                </a:lnTo>
                <a:lnTo>
                  <a:pt x="15201" y="139755"/>
                </a:lnTo>
                <a:lnTo>
                  <a:pt x="16281" y="169746"/>
                </a:lnTo>
                <a:lnTo>
                  <a:pt x="16761" y="192601"/>
                </a:lnTo>
                <a:lnTo>
                  <a:pt x="17146" y="291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2"/>
          <p:cNvSpPr/>
          <p:nvPr/>
        </p:nvSpPr>
        <p:spPr>
          <a:xfrm>
            <a:off x="2763202" y="5104922"/>
            <a:ext cx="329740" cy="218601"/>
          </a:xfrm>
          <a:custGeom>
            <a:avLst/>
            <a:gdLst/>
            <a:ahLst/>
            <a:cxnLst/>
            <a:rect l="0" t="0" r="0" b="0"/>
            <a:pathLst>
              <a:path w="329740" h="218601">
                <a:moveTo>
                  <a:pt x="0" y="81440"/>
                </a:moveTo>
                <a:lnTo>
                  <a:pt x="31244" y="81440"/>
                </a:lnTo>
                <a:lnTo>
                  <a:pt x="40832" y="80488"/>
                </a:lnTo>
                <a:lnTo>
                  <a:pt x="52939" y="78900"/>
                </a:lnTo>
                <a:lnTo>
                  <a:pt x="66725" y="76890"/>
                </a:lnTo>
                <a:lnTo>
                  <a:pt x="84488" y="72691"/>
                </a:lnTo>
                <a:lnTo>
                  <a:pt x="104903" y="67035"/>
                </a:lnTo>
                <a:lnTo>
                  <a:pt x="159352" y="50502"/>
                </a:lnTo>
                <a:lnTo>
                  <a:pt x="171957" y="46527"/>
                </a:lnTo>
                <a:lnTo>
                  <a:pt x="185123" y="41972"/>
                </a:lnTo>
                <a:lnTo>
                  <a:pt x="243013" y="20974"/>
                </a:lnTo>
                <a:lnTo>
                  <a:pt x="259164" y="15412"/>
                </a:lnTo>
                <a:lnTo>
                  <a:pt x="271836" y="11704"/>
                </a:lnTo>
                <a:lnTo>
                  <a:pt x="282189" y="9232"/>
                </a:lnTo>
                <a:lnTo>
                  <a:pt x="290996" y="7584"/>
                </a:lnTo>
                <a:lnTo>
                  <a:pt x="297820" y="5533"/>
                </a:lnTo>
                <a:lnTo>
                  <a:pt x="307942" y="714"/>
                </a:lnTo>
                <a:lnTo>
                  <a:pt x="311022" y="0"/>
                </a:lnTo>
                <a:lnTo>
                  <a:pt x="313076" y="477"/>
                </a:lnTo>
                <a:lnTo>
                  <a:pt x="318506" y="5699"/>
                </a:lnTo>
                <a:lnTo>
                  <a:pt x="320922" y="8086"/>
                </a:lnTo>
                <a:lnTo>
                  <a:pt x="323485" y="9677"/>
                </a:lnTo>
                <a:lnTo>
                  <a:pt x="328874" y="11446"/>
                </a:lnTo>
                <a:lnTo>
                  <a:pt x="329739" y="13822"/>
                </a:lnTo>
                <a:lnTo>
                  <a:pt x="329364" y="17312"/>
                </a:lnTo>
                <a:lnTo>
                  <a:pt x="328161" y="21542"/>
                </a:lnTo>
                <a:lnTo>
                  <a:pt x="327359" y="25316"/>
                </a:lnTo>
                <a:lnTo>
                  <a:pt x="326468" y="32049"/>
                </a:lnTo>
                <a:lnTo>
                  <a:pt x="326230" y="38035"/>
                </a:lnTo>
                <a:lnTo>
                  <a:pt x="325966" y="54846"/>
                </a:lnTo>
                <a:lnTo>
                  <a:pt x="324943" y="62758"/>
                </a:lnTo>
                <a:lnTo>
                  <a:pt x="323309" y="69938"/>
                </a:lnTo>
                <a:lnTo>
                  <a:pt x="321267" y="76629"/>
                </a:lnTo>
                <a:lnTo>
                  <a:pt x="319905" y="83948"/>
                </a:lnTo>
                <a:lnTo>
                  <a:pt x="318998" y="91685"/>
                </a:lnTo>
                <a:lnTo>
                  <a:pt x="318393" y="99700"/>
                </a:lnTo>
                <a:lnTo>
                  <a:pt x="317037" y="107900"/>
                </a:lnTo>
                <a:lnTo>
                  <a:pt x="315180" y="116225"/>
                </a:lnTo>
                <a:lnTo>
                  <a:pt x="312990" y="124633"/>
                </a:lnTo>
                <a:lnTo>
                  <a:pt x="310578" y="137858"/>
                </a:lnTo>
                <a:lnTo>
                  <a:pt x="305357" y="172872"/>
                </a:lnTo>
                <a:lnTo>
                  <a:pt x="302402" y="196054"/>
                </a:lnTo>
                <a:lnTo>
                  <a:pt x="300037" y="21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3"/>
          <p:cNvSpPr/>
          <p:nvPr/>
        </p:nvSpPr>
        <p:spPr>
          <a:xfrm>
            <a:off x="3174713" y="5008678"/>
            <a:ext cx="480030" cy="247359"/>
          </a:xfrm>
          <a:custGeom>
            <a:avLst/>
            <a:gdLst/>
            <a:ahLst/>
            <a:cxnLst/>
            <a:rect l="0" t="0" r="0" b="0"/>
            <a:pathLst>
              <a:path w="480030" h="247359">
                <a:moveTo>
                  <a:pt x="8541" y="66242"/>
                </a:moveTo>
                <a:lnTo>
                  <a:pt x="8541" y="149518"/>
                </a:lnTo>
                <a:lnTo>
                  <a:pt x="7589" y="158906"/>
                </a:lnTo>
                <a:lnTo>
                  <a:pt x="6001" y="168023"/>
                </a:lnTo>
                <a:lnTo>
                  <a:pt x="3991" y="176958"/>
                </a:lnTo>
                <a:lnTo>
                  <a:pt x="2650" y="186725"/>
                </a:lnTo>
                <a:lnTo>
                  <a:pt x="1757" y="197046"/>
                </a:lnTo>
                <a:lnTo>
                  <a:pt x="499" y="222156"/>
                </a:lnTo>
                <a:lnTo>
                  <a:pt x="204" y="232692"/>
                </a:lnTo>
                <a:lnTo>
                  <a:pt x="16" y="247358"/>
                </a:lnTo>
                <a:lnTo>
                  <a:pt x="0" y="246993"/>
                </a:lnTo>
                <a:lnTo>
                  <a:pt x="4529" y="241930"/>
                </a:lnTo>
                <a:lnTo>
                  <a:pt x="5866" y="238612"/>
                </a:lnTo>
                <a:lnTo>
                  <a:pt x="6758" y="234495"/>
                </a:lnTo>
                <a:lnTo>
                  <a:pt x="7353" y="229846"/>
                </a:lnTo>
                <a:lnTo>
                  <a:pt x="8701" y="224841"/>
                </a:lnTo>
                <a:lnTo>
                  <a:pt x="10553" y="219600"/>
                </a:lnTo>
                <a:lnTo>
                  <a:pt x="12740" y="214200"/>
                </a:lnTo>
                <a:lnTo>
                  <a:pt x="29470" y="165644"/>
                </a:lnTo>
                <a:lnTo>
                  <a:pt x="36782" y="147749"/>
                </a:lnTo>
                <a:lnTo>
                  <a:pt x="44513" y="131058"/>
                </a:lnTo>
                <a:lnTo>
                  <a:pt x="52525" y="115167"/>
                </a:lnTo>
                <a:lnTo>
                  <a:pt x="58819" y="101716"/>
                </a:lnTo>
                <a:lnTo>
                  <a:pt x="63967" y="89891"/>
                </a:lnTo>
                <a:lnTo>
                  <a:pt x="68352" y="79150"/>
                </a:lnTo>
                <a:lnTo>
                  <a:pt x="73180" y="71037"/>
                </a:lnTo>
                <a:lnTo>
                  <a:pt x="78304" y="64677"/>
                </a:lnTo>
                <a:lnTo>
                  <a:pt x="83625" y="59483"/>
                </a:lnTo>
                <a:lnTo>
                  <a:pt x="89077" y="55069"/>
                </a:lnTo>
                <a:lnTo>
                  <a:pt x="100215" y="47623"/>
                </a:lnTo>
                <a:lnTo>
                  <a:pt x="108975" y="43679"/>
                </a:lnTo>
                <a:lnTo>
                  <a:pt x="119262" y="41459"/>
                </a:lnTo>
                <a:lnTo>
                  <a:pt x="131272" y="40709"/>
                </a:lnTo>
                <a:lnTo>
                  <a:pt x="134176" y="41600"/>
                </a:lnTo>
                <a:lnTo>
                  <a:pt x="139944" y="45130"/>
                </a:lnTo>
                <a:lnTo>
                  <a:pt x="148546" y="52472"/>
                </a:lnTo>
                <a:lnTo>
                  <a:pt x="150456" y="56109"/>
                </a:lnTo>
                <a:lnTo>
                  <a:pt x="151728" y="60440"/>
                </a:lnTo>
                <a:lnTo>
                  <a:pt x="152577" y="65231"/>
                </a:lnTo>
                <a:lnTo>
                  <a:pt x="153143" y="71283"/>
                </a:lnTo>
                <a:lnTo>
                  <a:pt x="153520" y="78175"/>
                </a:lnTo>
                <a:lnTo>
                  <a:pt x="153771" y="85627"/>
                </a:lnTo>
                <a:lnTo>
                  <a:pt x="154125" y="123421"/>
                </a:lnTo>
                <a:lnTo>
                  <a:pt x="153222" y="140556"/>
                </a:lnTo>
                <a:lnTo>
                  <a:pt x="151668" y="159599"/>
                </a:lnTo>
                <a:lnTo>
                  <a:pt x="149679" y="179915"/>
                </a:lnTo>
                <a:lnTo>
                  <a:pt x="147401" y="195364"/>
                </a:lnTo>
                <a:lnTo>
                  <a:pt x="144929" y="207569"/>
                </a:lnTo>
                <a:lnTo>
                  <a:pt x="142329" y="217609"/>
                </a:lnTo>
                <a:lnTo>
                  <a:pt x="140596" y="226209"/>
                </a:lnTo>
                <a:lnTo>
                  <a:pt x="139440" y="233846"/>
                </a:lnTo>
                <a:lnTo>
                  <a:pt x="138670" y="240843"/>
                </a:lnTo>
                <a:lnTo>
                  <a:pt x="137204" y="244555"/>
                </a:lnTo>
                <a:lnTo>
                  <a:pt x="135274" y="246077"/>
                </a:lnTo>
                <a:lnTo>
                  <a:pt x="133035" y="246140"/>
                </a:lnTo>
                <a:lnTo>
                  <a:pt x="131542" y="245229"/>
                </a:lnTo>
                <a:lnTo>
                  <a:pt x="130547" y="243669"/>
                </a:lnTo>
                <a:lnTo>
                  <a:pt x="129441" y="239396"/>
                </a:lnTo>
                <a:lnTo>
                  <a:pt x="128950" y="234322"/>
                </a:lnTo>
                <a:lnTo>
                  <a:pt x="128731" y="218731"/>
                </a:lnTo>
                <a:lnTo>
                  <a:pt x="128673" y="207907"/>
                </a:lnTo>
                <a:lnTo>
                  <a:pt x="129587" y="197832"/>
                </a:lnTo>
                <a:lnTo>
                  <a:pt x="131148" y="188259"/>
                </a:lnTo>
                <a:lnTo>
                  <a:pt x="133142" y="179019"/>
                </a:lnTo>
                <a:lnTo>
                  <a:pt x="136376" y="170002"/>
                </a:lnTo>
                <a:lnTo>
                  <a:pt x="140437" y="161132"/>
                </a:lnTo>
                <a:lnTo>
                  <a:pt x="145049" y="152362"/>
                </a:lnTo>
                <a:lnTo>
                  <a:pt x="157794" y="129918"/>
                </a:lnTo>
                <a:lnTo>
                  <a:pt x="189259" y="76703"/>
                </a:lnTo>
                <a:lnTo>
                  <a:pt x="196647" y="66548"/>
                </a:lnTo>
                <a:lnTo>
                  <a:pt x="203478" y="58826"/>
                </a:lnTo>
                <a:lnTo>
                  <a:pt x="209936" y="52726"/>
                </a:lnTo>
                <a:lnTo>
                  <a:pt x="216147" y="47706"/>
                </a:lnTo>
                <a:lnTo>
                  <a:pt x="222193" y="43407"/>
                </a:lnTo>
                <a:lnTo>
                  <a:pt x="233038" y="37043"/>
                </a:lnTo>
                <a:lnTo>
                  <a:pt x="241033" y="34214"/>
                </a:lnTo>
                <a:lnTo>
                  <a:pt x="250889" y="32622"/>
                </a:lnTo>
                <a:lnTo>
                  <a:pt x="264392" y="32150"/>
                </a:lnTo>
                <a:lnTo>
                  <a:pt x="268644" y="33037"/>
                </a:lnTo>
                <a:lnTo>
                  <a:pt x="275908" y="36561"/>
                </a:lnTo>
                <a:lnTo>
                  <a:pt x="278225" y="38835"/>
                </a:lnTo>
                <a:lnTo>
                  <a:pt x="279771" y="41303"/>
                </a:lnTo>
                <a:lnTo>
                  <a:pt x="283393" y="48490"/>
                </a:lnTo>
                <a:lnTo>
                  <a:pt x="287026" y="54407"/>
                </a:lnTo>
                <a:lnTo>
                  <a:pt x="291353" y="61210"/>
                </a:lnTo>
                <a:lnTo>
                  <a:pt x="294238" y="67650"/>
                </a:lnTo>
                <a:lnTo>
                  <a:pt x="296161" y="73848"/>
                </a:lnTo>
                <a:lnTo>
                  <a:pt x="297442" y="79885"/>
                </a:lnTo>
                <a:lnTo>
                  <a:pt x="298297" y="87719"/>
                </a:lnTo>
                <a:lnTo>
                  <a:pt x="298867" y="96753"/>
                </a:lnTo>
                <a:lnTo>
                  <a:pt x="299247" y="106585"/>
                </a:lnTo>
                <a:lnTo>
                  <a:pt x="300453" y="115045"/>
                </a:lnTo>
                <a:lnTo>
                  <a:pt x="302209" y="122590"/>
                </a:lnTo>
                <a:lnTo>
                  <a:pt x="306700" y="137005"/>
                </a:lnTo>
                <a:lnTo>
                  <a:pt x="311872" y="152937"/>
                </a:lnTo>
                <a:lnTo>
                  <a:pt x="313632" y="159281"/>
                </a:lnTo>
                <a:lnTo>
                  <a:pt x="314805" y="164463"/>
                </a:lnTo>
                <a:lnTo>
                  <a:pt x="315587" y="168870"/>
                </a:lnTo>
                <a:lnTo>
                  <a:pt x="318997" y="176307"/>
                </a:lnTo>
                <a:lnTo>
                  <a:pt x="321239" y="179624"/>
                </a:lnTo>
                <a:lnTo>
                  <a:pt x="323687" y="181835"/>
                </a:lnTo>
                <a:lnTo>
                  <a:pt x="326271" y="183309"/>
                </a:lnTo>
                <a:lnTo>
                  <a:pt x="331682" y="184946"/>
                </a:lnTo>
                <a:lnTo>
                  <a:pt x="345758" y="186084"/>
                </a:lnTo>
                <a:lnTo>
                  <a:pt x="353996" y="183640"/>
                </a:lnTo>
                <a:lnTo>
                  <a:pt x="358859" y="181655"/>
                </a:lnTo>
                <a:lnTo>
                  <a:pt x="364007" y="177474"/>
                </a:lnTo>
                <a:lnTo>
                  <a:pt x="369343" y="171829"/>
                </a:lnTo>
                <a:lnTo>
                  <a:pt x="374806" y="165208"/>
                </a:lnTo>
                <a:lnTo>
                  <a:pt x="379401" y="158889"/>
                </a:lnTo>
                <a:lnTo>
                  <a:pt x="383416" y="152772"/>
                </a:lnTo>
                <a:lnTo>
                  <a:pt x="387045" y="146788"/>
                </a:lnTo>
                <a:lnTo>
                  <a:pt x="390417" y="140895"/>
                </a:lnTo>
                <a:lnTo>
                  <a:pt x="396704" y="129266"/>
                </a:lnTo>
                <a:lnTo>
                  <a:pt x="423802" y="75602"/>
                </a:lnTo>
                <a:lnTo>
                  <a:pt x="431114" y="60099"/>
                </a:lnTo>
                <a:lnTo>
                  <a:pt x="435989" y="48812"/>
                </a:lnTo>
                <a:lnTo>
                  <a:pt x="439240" y="40334"/>
                </a:lnTo>
                <a:lnTo>
                  <a:pt x="440453" y="32778"/>
                </a:lnTo>
                <a:lnTo>
                  <a:pt x="440310" y="25835"/>
                </a:lnTo>
                <a:lnTo>
                  <a:pt x="439262" y="19301"/>
                </a:lnTo>
                <a:lnTo>
                  <a:pt x="438564" y="13993"/>
                </a:lnTo>
                <a:lnTo>
                  <a:pt x="438098" y="9502"/>
                </a:lnTo>
                <a:lnTo>
                  <a:pt x="437788" y="5555"/>
                </a:lnTo>
                <a:lnTo>
                  <a:pt x="436628" y="2924"/>
                </a:lnTo>
                <a:lnTo>
                  <a:pt x="434903" y="1170"/>
                </a:lnTo>
                <a:lnTo>
                  <a:pt x="432800" y="0"/>
                </a:lnTo>
                <a:lnTo>
                  <a:pt x="430445" y="173"/>
                </a:lnTo>
                <a:lnTo>
                  <a:pt x="427923" y="1241"/>
                </a:lnTo>
                <a:lnTo>
                  <a:pt x="419823" y="7295"/>
                </a:lnTo>
                <a:lnTo>
                  <a:pt x="414218" y="12420"/>
                </a:lnTo>
                <a:lnTo>
                  <a:pt x="408552" y="17874"/>
                </a:lnTo>
                <a:lnTo>
                  <a:pt x="395457" y="30850"/>
                </a:lnTo>
                <a:lnTo>
                  <a:pt x="391263" y="35979"/>
                </a:lnTo>
                <a:lnTo>
                  <a:pt x="387514" y="41304"/>
                </a:lnTo>
                <a:lnTo>
                  <a:pt x="384062" y="46759"/>
                </a:lnTo>
                <a:lnTo>
                  <a:pt x="380809" y="51349"/>
                </a:lnTo>
                <a:lnTo>
                  <a:pt x="374653" y="58988"/>
                </a:lnTo>
                <a:lnTo>
                  <a:pt x="372631" y="64263"/>
                </a:lnTo>
                <a:lnTo>
                  <a:pt x="371283" y="70638"/>
                </a:lnTo>
                <a:lnTo>
                  <a:pt x="370384" y="77745"/>
                </a:lnTo>
                <a:lnTo>
                  <a:pt x="368832" y="84388"/>
                </a:lnTo>
                <a:lnTo>
                  <a:pt x="366846" y="90721"/>
                </a:lnTo>
                <a:lnTo>
                  <a:pt x="364569" y="96849"/>
                </a:lnTo>
                <a:lnTo>
                  <a:pt x="363050" y="104744"/>
                </a:lnTo>
                <a:lnTo>
                  <a:pt x="362038" y="113817"/>
                </a:lnTo>
                <a:lnTo>
                  <a:pt x="361363" y="123676"/>
                </a:lnTo>
                <a:lnTo>
                  <a:pt x="360614" y="139711"/>
                </a:lnTo>
                <a:lnTo>
                  <a:pt x="360414" y="146653"/>
                </a:lnTo>
                <a:lnTo>
                  <a:pt x="361233" y="152234"/>
                </a:lnTo>
                <a:lnTo>
                  <a:pt x="362731" y="156908"/>
                </a:lnTo>
                <a:lnTo>
                  <a:pt x="371981" y="175803"/>
                </a:lnTo>
                <a:lnTo>
                  <a:pt x="373707" y="180240"/>
                </a:lnTo>
                <a:lnTo>
                  <a:pt x="375625" y="187710"/>
                </a:lnTo>
                <a:lnTo>
                  <a:pt x="378041" y="190083"/>
                </a:lnTo>
                <a:lnTo>
                  <a:pt x="381557" y="191665"/>
                </a:lnTo>
                <a:lnTo>
                  <a:pt x="385806" y="192720"/>
                </a:lnTo>
                <a:lnTo>
                  <a:pt x="393067" y="196432"/>
                </a:lnTo>
                <a:lnTo>
                  <a:pt x="396337" y="198755"/>
                </a:lnTo>
                <a:lnTo>
                  <a:pt x="402510" y="201336"/>
                </a:lnTo>
                <a:lnTo>
                  <a:pt x="409381" y="202484"/>
                </a:lnTo>
                <a:lnTo>
                  <a:pt x="423960" y="203130"/>
                </a:lnTo>
                <a:lnTo>
                  <a:pt x="447045" y="203366"/>
                </a:lnTo>
                <a:lnTo>
                  <a:pt x="458702" y="200846"/>
                </a:lnTo>
                <a:lnTo>
                  <a:pt x="480029" y="194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4"/>
          <p:cNvSpPr/>
          <p:nvPr/>
        </p:nvSpPr>
        <p:spPr>
          <a:xfrm>
            <a:off x="3714750" y="4972050"/>
            <a:ext cx="171285" cy="222341"/>
          </a:xfrm>
          <a:custGeom>
            <a:avLst/>
            <a:gdLst/>
            <a:ahLst/>
            <a:cxnLst/>
            <a:rect l="0" t="0" r="0" b="0"/>
            <a:pathLst>
              <a:path w="171285" h="222341">
                <a:moveTo>
                  <a:pt x="145732" y="0"/>
                </a:moveTo>
                <a:lnTo>
                  <a:pt x="136630" y="0"/>
                </a:lnTo>
                <a:lnTo>
                  <a:pt x="132044" y="1905"/>
                </a:lnTo>
                <a:lnTo>
                  <a:pt x="127082" y="5079"/>
                </a:lnTo>
                <a:lnTo>
                  <a:pt x="121869" y="9102"/>
                </a:lnTo>
                <a:lnTo>
                  <a:pt x="117441" y="12735"/>
                </a:lnTo>
                <a:lnTo>
                  <a:pt x="113536" y="16110"/>
                </a:lnTo>
                <a:lnTo>
                  <a:pt x="109981" y="19312"/>
                </a:lnTo>
                <a:lnTo>
                  <a:pt x="100950" y="27951"/>
                </a:lnTo>
                <a:lnTo>
                  <a:pt x="95875" y="32921"/>
                </a:lnTo>
                <a:lnTo>
                  <a:pt x="91539" y="38139"/>
                </a:lnTo>
                <a:lnTo>
                  <a:pt x="87696" y="43524"/>
                </a:lnTo>
                <a:lnTo>
                  <a:pt x="84182" y="49018"/>
                </a:lnTo>
                <a:lnTo>
                  <a:pt x="79933" y="54586"/>
                </a:lnTo>
                <a:lnTo>
                  <a:pt x="75196" y="60203"/>
                </a:lnTo>
                <a:lnTo>
                  <a:pt x="65805" y="70572"/>
                </a:lnTo>
                <a:lnTo>
                  <a:pt x="58457" y="78355"/>
                </a:lnTo>
                <a:lnTo>
                  <a:pt x="48964" y="88092"/>
                </a:lnTo>
                <a:lnTo>
                  <a:pt x="46930" y="91113"/>
                </a:lnTo>
                <a:lnTo>
                  <a:pt x="44670" y="97009"/>
                </a:lnTo>
                <a:lnTo>
                  <a:pt x="45020" y="98963"/>
                </a:lnTo>
                <a:lnTo>
                  <a:pt x="46205" y="100265"/>
                </a:lnTo>
                <a:lnTo>
                  <a:pt x="50401" y="102355"/>
                </a:lnTo>
                <a:lnTo>
                  <a:pt x="52651" y="102527"/>
                </a:lnTo>
                <a:lnTo>
                  <a:pt x="56055" y="102641"/>
                </a:lnTo>
                <a:lnTo>
                  <a:pt x="75207" y="102825"/>
                </a:lnTo>
                <a:lnTo>
                  <a:pt x="96261" y="102856"/>
                </a:lnTo>
                <a:lnTo>
                  <a:pt x="104178" y="101908"/>
                </a:lnTo>
                <a:lnTo>
                  <a:pt x="112315" y="100324"/>
                </a:lnTo>
                <a:lnTo>
                  <a:pt x="120596" y="98315"/>
                </a:lnTo>
                <a:lnTo>
                  <a:pt x="128022" y="97928"/>
                </a:lnTo>
                <a:lnTo>
                  <a:pt x="134878" y="98623"/>
                </a:lnTo>
                <a:lnTo>
                  <a:pt x="141354" y="100038"/>
                </a:lnTo>
                <a:lnTo>
                  <a:pt x="146623" y="100982"/>
                </a:lnTo>
                <a:lnTo>
                  <a:pt x="151089" y="101611"/>
                </a:lnTo>
                <a:lnTo>
                  <a:pt x="155018" y="102031"/>
                </a:lnTo>
                <a:lnTo>
                  <a:pt x="158590" y="103263"/>
                </a:lnTo>
                <a:lnTo>
                  <a:pt x="161924" y="105037"/>
                </a:lnTo>
                <a:lnTo>
                  <a:pt x="165099" y="107172"/>
                </a:lnTo>
                <a:lnTo>
                  <a:pt x="167216" y="109548"/>
                </a:lnTo>
                <a:lnTo>
                  <a:pt x="168627" y="112084"/>
                </a:lnTo>
                <a:lnTo>
                  <a:pt x="170195" y="117442"/>
                </a:lnTo>
                <a:lnTo>
                  <a:pt x="170892" y="122999"/>
                </a:lnTo>
                <a:lnTo>
                  <a:pt x="171078" y="126767"/>
                </a:lnTo>
                <a:lnTo>
                  <a:pt x="171284" y="136033"/>
                </a:lnTo>
                <a:lnTo>
                  <a:pt x="170387" y="140219"/>
                </a:lnTo>
                <a:lnTo>
                  <a:pt x="168836" y="143962"/>
                </a:lnTo>
                <a:lnTo>
                  <a:pt x="166850" y="147409"/>
                </a:lnTo>
                <a:lnTo>
                  <a:pt x="163621" y="151613"/>
                </a:lnTo>
                <a:lnTo>
                  <a:pt x="159563" y="156320"/>
                </a:lnTo>
                <a:lnTo>
                  <a:pt x="154953" y="161363"/>
                </a:lnTo>
                <a:lnTo>
                  <a:pt x="144750" y="172047"/>
                </a:lnTo>
                <a:lnTo>
                  <a:pt x="139362" y="177563"/>
                </a:lnTo>
                <a:lnTo>
                  <a:pt x="131008" y="183145"/>
                </a:lnTo>
                <a:lnTo>
                  <a:pt x="120676" y="188771"/>
                </a:lnTo>
                <a:lnTo>
                  <a:pt x="109026" y="194428"/>
                </a:lnTo>
                <a:lnTo>
                  <a:pt x="100306" y="199151"/>
                </a:lnTo>
                <a:lnTo>
                  <a:pt x="93540" y="203252"/>
                </a:lnTo>
                <a:lnTo>
                  <a:pt x="88078" y="206939"/>
                </a:lnTo>
                <a:lnTo>
                  <a:pt x="80626" y="210349"/>
                </a:lnTo>
                <a:lnTo>
                  <a:pt x="71848" y="213575"/>
                </a:lnTo>
                <a:lnTo>
                  <a:pt x="62186" y="216678"/>
                </a:lnTo>
                <a:lnTo>
                  <a:pt x="53840" y="218747"/>
                </a:lnTo>
                <a:lnTo>
                  <a:pt x="46371" y="220126"/>
                </a:lnTo>
                <a:lnTo>
                  <a:pt x="39486" y="221045"/>
                </a:lnTo>
                <a:lnTo>
                  <a:pt x="32991" y="221659"/>
                </a:lnTo>
                <a:lnTo>
                  <a:pt x="26757" y="222067"/>
                </a:lnTo>
                <a:lnTo>
                  <a:pt x="20695" y="222340"/>
                </a:lnTo>
                <a:lnTo>
                  <a:pt x="15701" y="221569"/>
                </a:lnTo>
                <a:lnTo>
                  <a:pt x="11420" y="22010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5"/>
          <p:cNvSpPr/>
          <p:nvPr/>
        </p:nvSpPr>
        <p:spPr>
          <a:xfrm>
            <a:off x="2670608" y="5372778"/>
            <a:ext cx="289762" cy="335733"/>
          </a:xfrm>
          <a:custGeom>
            <a:avLst/>
            <a:gdLst/>
            <a:ahLst/>
            <a:cxnLst/>
            <a:rect l="0" t="0" r="0" b="0"/>
            <a:pathLst>
              <a:path w="289762" h="335733">
                <a:moveTo>
                  <a:pt x="221181" y="122194"/>
                </a:moveTo>
                <a:lnTo>
                  <a:pt x="180923" y="122194"/>
                </a:lnTo>
                <a:lnTo>
                  <a:pt x="176245" y="121242"/>
                </a:lnTo>
                <a:lnTo>
                  <a:pt x="160887" y="117644"/>
                </a:lnTo>
                <a:lnTo>
                  <a:pt x="153363" y="115350"/>
                </a:lnTo>
                <a:lnTo>
                  <a:pt x="146441" y="112869"/>
                </a:lnTo>
                <a:lnTo>
                  <a:pt x="139922" y="110262"/>
                </a:lnTo>
                <a:lnTo>
                  <a:pt x="133671" y="108525"/>
                </a:lnTo>
                <a:lnTo>
                  <a:pt x="127599" y="107366"/>
                </a:lnTo>
                <a:lnTo>
                  <a:pt x="121645" y="106594"/>
                </a:lnTo>
                <a:lnTo>
                  <a:pt x="116724" y="107032"/>
                </a:lnTo>
                <a:lnTo>
                  <a:pt x="112491" y="108276"/>
                </a:lnTo>
                <a:lnTo>
                  <a:pt x="108716" y="110058"/>
                </a:lnTo>
                <a:lnTo>
                  <a:pt x="104295" y="111246"/>
                </a:lnTo>
                <a:lnTo>
                  <a:pt x="99442" y="112038"/>
                </a:lnTo>
                <a:lnTo>
                  <a:pt x="94302" y="112566"/>
                </a:lnTo>
                <a:lnTo>
                  <a:pt x="89923" y="113870"/>
                </a:lnTo>
                <a:lnTo>
                  <a:pt x="82517" y="117860"/>
                </a:lnTo>
                <a:lnTo>
                  <a:pt x="73510" y="120268"/>
                </a:lnTo>
                <a:lnTo>
                  <a:pt x="68441" y="120910"/>
                </a:lnTo>
                <a:lnTo>
                  <a:pt x="60269" y="124163"/>
                </a:lnTo>
                <a:lnTo>
                  <a:pt x="52510" y="128784"/>
                </a:lnTo>
                <a:lnTo>
                  <a:pt x="42711" y="134013"/>
                </a:lnTo>
                <a:lnTo>
                  <a:pt x="34546" y="142052"/>
                </a:lnTo>
                <a:lnTo>
                  <a:pt x="27743" y="151975"/>
                </a:lnTo>
                <a:lnTo>
                  <a:pt x="24595" y="157288"/>
                </a:lnTo>
                <a:lnTo>
                  <a:pt x="21544" y="162735"/>
                </a:lnTo>
                <a:lnTo>
                  <a:pt x="18557" y="170176"/>
                </a:lnTo>
                <a:lnTo>
                  <a:pt x="15614" y="178947"/>
                </a:lnTo>
                <a:lnTo>
                  <a:pt x="9803" y="197900"/>
                </a:lnTo>
                <a:lnTo>
                  <a:pt x="4045" y="215849"/>
                </a:lnTo>
                <a:lnTo>
                  <a:pt x="2129" y="223683"/>
                </a:lnTo>
                <a:lnTo>
                  <a:pt x="852" y="230811"/>
                </a:lnTo>
                <a:lnTo>
                  <a:pt x="0" y="237468"/>
                </a:lnTo>
                <a:lnTo>
                  <a:pt x="385" y="245716"/>
                </a:lnTo>
                <a:lnTo>
                  <a:pt x="1594" y="255024"/>
                </a:lnTo>
                <a:lnTo>
                  <a:pt x="3352" y="265041"/>
                </a:lnTo>
                <a:lnTo>
                  <a:pt x="5477" y="273623"/>
                </a:lnTo>
                <a:lnTo>
                  <a:pt x="7846" y="281249"/>
                </a:lnTo>
                <a:lnTo>
                  <a:pt x="13018" y="295755"/>
                </a:lnTo>
                <a:lnTo>
                  <a:pt x="18492" y="311727"/>
                </a:lnTo>
                <a:lnTo>
                  <a:pt x="22238" y="318082"/>
                </a:lnTo>
                <a:lnTo>
                  <a:pt x="26640" y="323271"/>
                </a:lnTo>
                <a:lnTo>
                  <a:pt x="35658" y="330624"/>
                </a:lnTo>
                <a:lnTo>
                  <a:pt x="42842" y="333892"/>
                </a:lnTo>
                <a:lnTo>
                  <a:pt x="49210" y="335344"/>
                </a:lnTo>
                <a:lnTo>
                  <a:pt x="52241" y="335732"/>
                </a:lnTo>
                <a:lnTo>
                  <a:pt x="60689" y="333622"/>
                </a:lnTo>
                <a:lnTo>
                  <a:pt x="65609" y="331726"/>
                </a:lnTo>
                <a:lnTo>
                  <a:pt x="73616" y="327080"/>
                </a:lnTo>
                <a:lnTo>
                  <a:pt x="81302" y="321839"/>
                </a:lnTo>
                <a:lnTo>
                  <a:pt x="86018" y="319108"/>
                </a:lnTo>
                <a:lnTo>
                  <a:pt x="91068" y="316335"/>
                </a:lnTo>
                <a:lnTo>
                  <a:pt x="95386" y="311630"/>
                </a:lnTo>
                <a:lnTo>
                  <a:pt x="99218" y="305634"/>
                </a:lnTo>
                <a:lnTo>
                  <a:pt x="102725" y="298780"/>
                </a:lnTo>
                <a:lnTo>
                  <a:pt x="106968" y="292306"/>
                </a:lnTo>
                <a:lnTo>
                  <a:pt x="111702" y="286084"/>
                </a:lnTo>
                <a:lnTo>
                  <a:pt x="116762" y="280031"/>
                </a:lnTo>
                <a:lnTo>
                  <a:pt x="121089" y="273139"/>
                </a:lnTo>
                <a:lnTo>
                  <a:pt x="124926" y="265687"/>
                </a:lnTo>
                <a:lnTo>
                  <a:pt x="128436" y="257861"/>
                </a:lnTo>
                <a:lnTo>
                  <a:pt x="131728" y="248834"/>
                </a:lnTo>
                <a:lnTo>
                  <a:pt x="134876" y="239005"/>
                </a:lnTo>
                <a:lnTo>
                  <a:pt x="137927" y="228644"/>
                </a:lnTo>
                <a:lnTo>
                  <a:pt x="143771" y="212210"/>
                </a:lnTo>
                <a:lnTo>
                  <a:pt x="175446" y="127557"/>
                </a:lnTo>
                <a:lnTo>
                  <a:pt x="182119" y="108625"/>
                </a:lnTo>
                <a:lnTo>
                  <a:pt x="189425" y="89335"/>
                </a:lnTo>
                <a:lnTo>
                  <a:pt x="205162" y="50123"/>
                </a:lnTo>
                <a:lnTo>
                  <a:pt x="210502" y="36047"/>
                </a:lnTo>
                <a:lnTo>
                  <a:pt x="214062" y="25710"/>
                </a:lnTo>
                <a:lnTo>
                  <a:pt x="216435" y="17866"/>
                </a:lnTo>
                <a:lnTo>
                  <a:pt x="217065" y="11684"/>
                </a:lnTo>
                <a:lnTo>
                  <a:pt x="216532" y="6611"/>
                </a:lnTo>
                <a:lnTo>
                  <a:pt x="214353" y="339"/>
                </a:lnTo>
                <a:lnTo>
                  <a:pt x="213771" y="0"/>
                </a:lnTo>
                <a:lnTo>
                  <a:pt x="213384" y="726"/>
                </a:lnTo>
                <a:lnTo>
                  <a:pt x="212839" y="6299"/>
                </a:lnTo>
                <a:lnTo>
                  <a:pt x="212711" y="13853"/>
                </a:lnTo>
                <a:lnTo>
                  <a:pt x="212677" y="18534"/>
                </a:lnTo>
                <a:lnTo>
                  <a:pt x="211702" y="26418"/>
                </a:lnTo>
                <a:lnTo>
                  <a:pt x="210099" y="36436"/>
                </a:lnTo>
                <a:lnTo>
                  <a:pt x="208078" y="47877"/>
                </a:lnTo>
                <a:lnTo>
                  <a:pt x="203293" y="80909"/>
                </a:lnTo>
                <a:lnTo>
                  <a:pt x="200683" y="100385"/>
                </a:lnTo>
                <a:lnTo>
                  <a:pt x="198943" y="120038"/>
                </a:lnTo>
                <a:lnTo>
                  <a:pt x="197784" y="139807"/>
                </a:lnTo>
                <a:lnTo>
                  <a:pt x="196151" y="186785"/>
                </a:lnTo>
                <a:lnTo>
                  <a:pt x="195922" y="196687"/>
                </a:lnTo>
                <a:lnTo>
                  <a:pt x="196722" y="209004"/>
                </a:lnTo>
                <a:lnTo>
                  <a:pt x="198208" y="222930"/>
                </a:lnTo>
                <a:lnTo>
                  <a:pt x="200151" y="237929"/>
                </a:lnTo>
                <a:lnTo>
                  <a:pt x="202398" y="249833"/>
                </a:lnTo>
                <a:lnTo>
                  <a:pt x="204850" y="259674"/>
                </a:lnTo>
                <a:lnTo>
                  <a:pt x="207436" y="268140"/>
                </a:lnTo>
                <a:lnTo>
                  <a:pt x="210113" y="274736"/>
                </a:lnTo>
                <a:lnTo>
                  <a:pt x="215627" y="284605"/>
                </a:lnTo>
                <a:lnTo>
                  <a:pt x="221253" y="292167"/>
                </a:lnTo>
                <a:lnTo>
                  <a:pt x="224087" y="295517"/>
                </a:lnTo>
                <a:lnTo>
                  <a:pt x="232315" y="301779"/>
                </a:lnTo>
                <a:lnTo>
                  <a:pt x="237176" y="304782"/>
                </a:lnTo>
                <a:lnTo>
                  <a:pt x="242322" y="306785"/>
                </a:lnTo>
                <a:lnTo>
                  <a:pt x="247658" y="308120"/>
                </a:lnTo>
                <a:lnTo>
                  <a:pt x="253120" y="309010"/>
                </a:lnTo>
                <a:lnTo>
                  <a:pt x="261729" y="309998"/>
                </a:lnTo>
                <a:lnTo>
                  <a:pt x="265358" y="310262"/>
                </a:lnTo>
                <a:lnTo>
                  <a:pt x="269682" y="308532"/>
                </a:lnTo>
                <a:lnTo>
                  <a:pt x="274470" y="305475"/>
                </a:lnTo>
                <a:lnTo>
                  <a:pt x="289761" y="293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6"/>
          <p:cNvSpPr/>
          <p:nvPr/>
        </p:nvSpPr>
        <p:spPr>
          <a:xfrm>
            <a:off x="3038744" y="5452110"/>
            <a:ext cx="134034" cy="170917"/>
          </a:xfrm>
          <a:custGeom>
            <a:avLst/>
            <a:gdLst/>
            <a:ahLst/>
            <a:cxnLst/>
            <a:rect l="0" t="0" r="0" b="0"/>
            <a:pathLst>
              <a:path w="134034" h="170917">
                <a:moveTo>
                  <a:pt x="15923" y="42862"/>
                </a:moveTo>
                <a:lnTo>
                  <a:pt x="8542" y="42862"/>
                </a:lnTo>
                <a:lnTo>
                  <a:pt x="7880" y="47942"/>
                </a:lnTo>
                <a:lnTo>
                  <a:pt x="7704" y="51964"/>
                </a:lnTo>
                <a:lnTo>
                  <a:pt x="6633" y="57502"/>
                </a:lnTo>
                <a:lnTo>
                  <a:pt x="4967" y="64053"/>
                </a:lnTo>
                <a:lnTo>
                  <a:pt x="2904" y="71276"/>
                </a:lnTo>
                <a:lnTo>
                  <a:pt x="1529" y="77998"/>
                </a:lnTo>
                <a:lnTo>
                  <a:pt x="612" y="84383"/>
                </a:lnTo>
                <a:lnTo>
                  <a:pt x="0" y="90546"/>
                </a:lnTo>
                <a:lnTo>
                  <a:pt x="545" y="96559"/>
                </a:lnTo>
                <a:lnTo>
                  <a:pt x="1861" y="102473"/>
                </a:lnTo>
                <a:lnTo>
                  <a:pt x="3691" y="108320"/>
                </a:lnTo>
                <a:lnTo>
                  <a:pt x="3958" y="113171"/>
                </a:lnTo>
                <a:lnTo>
                  <a:pt x="3184" y="117357"/>
                </a:lnTo>
                <a:lnTo>
                  <a:pt x="1716" y="121100"/>
                </a:lnTo>
                <a:lnTo>
                  <a:pt x="1689" y="124548"/>
                </a:lnTo>
                <a:lnTo>
                  <a:pt x="2624" y="127800"/>
                </a:lnTo>
                <a:lnTo>
                  <a:pt x="4199" y="130920"/>
                </a:lnTo>
                <a:lnTo>
                  <a:pt x="7155" y="134905"/>
                </a:lnTo>
                <a:lnTo>
                  <a:pt x="11030" y="139466"/>
                </a:lnTo>
                <a:lnTo>
                  <a:pt x="19463" y="148662"/>
                </a:lnTo>
                <a:lnTo>
                  <a:pt x="29566" y="159195"/>
                </a:lnTo>
                <a:lnTo>
                  <a:pt x="35639" y="165368"/>
                </a:lnTo>
                <a:lnTo>
                  <a:pt x="38592" y="167395"/>
                </a:lnTo>
                <a:lnTo>
                  <a:pt x="41513" y="168747"/>
                </a:lnTo>
                <a:lnTo>
                  <a:pt x="44413" y="169648"/>
                </a:lnTo>
                <a:lnTo>
                  <a:pt x="47299" y="170248"/>
                </a:lnTo>
                <a:lnTo>
                  <a:pt x="50175" y="170649"/>
                </a:lnTo>
                <a:lnTo>
                  <a:pt x="53045" y="170916"/>
                </a:lnTo>
                <a:lnTo>
                  <a:pt x="56864" y="170141"/>
                </a:lnTo>
                <a:lnTo>
                  <a:pt x="61315" y="168672"/>
                </a:lnTo>
                <a:lnTo>
                  <a:pt x="66186" y="166741"/>
                </a:lnTo>
                <a:lnTo>
                  <a:pt x="70387" y="165453"/>
                </a:lnTo>
                <a:lnTo>
                  <a:pt x="74140" y="164594"/>
                </a:lnTo>
                <a:lnTo>
                  <a:pt x="77594" y="164022"/>
                </a:lnTo>
                <a:lnTo>
                  <a:pt x="80850" y="162688"/>
                </a:lnTo>
                <a:lnTo>
                  <a:pt x="83972" y="160846"/>
                </a:lnTo>
                <a:lnTo>
                  <a:pt x="87007" y="158666"/>
                </a:lnTo>
                <a:lnTo>
                  <a:pt x="91887" y="154354"/>
                </a:lnTo>
                <a:lnTo>
                  <a:pt x="104930" y="141944"/>
                </a:lnTo>
                <a:lnTo>
                  <a:pt x="110504" y="135587"/>
                </a:lnTo>
                <a:lnTo>
                  <a:pt x="115172" y="129444"/>
                </a:lnTo>
                <a:lnTo>
                  <a:pt x="119236" y="123443"/>
                </a:lnTo>
                <a:lnTo>
                  <a:pt x="122899" y="114680"/>
                </a:lnTo>
                <a:lnTo>
                  <a:pt x="126293" y="104076"/>
                </a:lnTo>
                <a:lnTo>
                  <a:pt x="129508" y="92244"/>
                </a:lnTo>
                <a:lnTo>
                  <a:pt x="131651" y="81499"/>
                </a:lnTo>
                <a:lnTo>
                  <a:pt x="133080" y="71477"/>
                </a:lnTo>
                <a:lnTo>
                  <a:pt x="134033" y="61939"/>
                </a:lnTo>
                <a:lnTo>
                  <a:pt x="132763" y="51770"/>
                </a:lnTo>
                <a:lnTo>
                  <a:pt x="130011" y="41181"/>
                </a:lnTo>
                <a:lnTo>
                  <a:pt x="126272" y="30311"/>
                </a:lnTo>
                <a:lnTo>
                  <a:pt x="123779" y="22113"/>
                </a:lnTo>
                <a:lnTo>
                  <a:pt x="122117" y="15694"/>
                </a:lnTo>
                <a:lnTo>
                  <a:pt x="121009" y="10463"/>
                </a:lnTo>
                <a:lnTo>
                  <a:pt x="119318" y="6975"/>
                </a:lnTo>
                <a:lnTo>
                  <a:pt x="117238" y="4650"/>
                </a:lnTo>
                <a:lnTo>
                  <a:pt x="114899" y="3100"/>
                </a:lnTo>
                <a:lnTo>
                  <a:pt x="112387" y="2066"/>
                </a:lnTo>
                <a:lnTo>
                  <a:pt x="109760" y="1378"/>
                </a:lnTo>
                <a:lnTo>
                  <a:pt x="107056" y="918"/>
                </a:lnTo>
                <a:lnTo>
                  <a:pt x="103348" y="612"/>
                </a:lnTo>
                <a:lnTo>
                  <a:pt x="98971" y="408"/>
                </a:lnTo>
                <a:lnTo>
                  <a:pt x="88076" y="181"/>
                </a:lnTo>
                <a:lnTo>
                  <a:pt x="587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7"/>
          <p:cNvSpPr/>
          <p:nvPr/>
        </p:nvSpPr>
        <p:spPr>
          <a:xfrm>
            <a:off x="3243262" y="5418206"/>
            <a:ext cx="248603" cy="228030"/>
          </a:xfrm>
          <a:custGeom>
            <a:avLst/>
            <a:gdLst/>
            <a:ahLst/>
            <a:cxnLst/>
            <a:rect l="0" t="0" r="0" b="0"/>
            <a:pathLst>
              <a:path w="248603" h="228030">
                <a:moveTo>
                  <a:pt x="0" y="8186"/>
                </a:moveTo>
                <a:lnTo>
                  <a:pt x="9102" y="17288"/>
                </a:lnTo>
                <a:lnTo>
                  <a:pt x="11783" y="20921"/>
                </a:lnTo>
                <a:lnTo>
                  <a:pt x="14762" y="27499"/>
                </a:lnTo>
                <a:lnTo>
                  <a:pt x="16509" y="31539"/>
                </a:lnTo>
                <a:lnTo>
                  <a:pt x="20989" y="41107"/>
                </a:lnTo>
                <a:lnTo>
                  <a:pt x="28867" y="57205"/>
                </a:lnTo>
                <a:lnTo>
                  <a:pt x="30675" y="62773"/>
                </a:lnTo>
                <a:lnTo>
                  <a:pt x="31880" y="68390"/>
                </a:lnTo>
                <a:lnTo>
                  <a:pt x="32683" y="74040"/>
                </a:lnTo>
                <a:lnTo>
                  <a:pt x="33219" y="82568"/>
                </a:lnTo>
                <a:lnTo>
                  <a:pt x="33814" y="104745"/>
                </a:lnTo>
                <a:lnTo>
                  <a:pt x="34149" y="130353"/>
                </a:lnTo>
                <a:lnTo>
                  <a:pt x="33243" y="140114"/>
                </a:lnTo>
                <a:lnTo>
                  <a:pt x="31688" y="151383"/>
                </a:lnTo>
                <a:lnTo>
                  <a:pt x="29697" y="163658"/>
                </a:lnTo>
                <a:lnTo>
                  <a:pt x="28371" y="173747"/>
                </a:lnTo>
                <a:lnTo>
                  <a:pt x="27486" y="182377"/>
                </a:lnTo>
                <a:lnTo>
                  <a:pt x="26896" y="190036"/>
                </a:lnTo>
                <a:lnTo>
                  <a:pt x="27456" y="196095"/>
                </a:lnTo>
                <a:lnTo>
                  <a:pt x="28782" y="201086"/>
                </a:lnTo>
                <a:lnTo>
                  <a:pt x="30618" y="205366"/>
                </a:lnTo>
                <a:lnTo>
                  <a:pt x="35198" y="215202"/>
                </a:lnTo>
                <a:lnTo>
                  <a:pt x="37753" y="220492"/>
                </a:lnTo>
                <a:lnTo>
                  <a:pt x="40408" y="224018"/>
                </a:lnTo>
                <a:lnTo>
                  <a:pt x="43131" y="226370"/>
                </a:lnTo>
                <a:lnTo>
                  <a:pt x="45899" y="227936"/>
                </a:lnTo>
                <a:lnTo>
                  <a:pt x="47744" y="228029"/>
                </a:lnTo>
                <a:lnTo>
                  <a:pt x="48975" y="227138"/>
                </a:lnTo>
                <a:lnTo>
                  <a:pt x="49795" y="225591"/>
                </a:lnTo>
                <a:lnTo>
                  <a:pt x="55500" y="218864"/>
                </a:lnTo>
                <a:lnTo>
                  <a:pt x="59860" y="211503"/>
                </a:lnTo>
                <a:lnTo>
                  <a:pt x="65624" y="200881"/>
                </a:lnTo>
                <a:lnTo>
                  <a:pt x="72325" y="188084"/>
                </a:lnTo>
                <a:lnTo>
                  <a:pt x="89929" y="151006"/>
                </a:lnTo>
                <a:lnTo>
                  <a:pt x="99958" y="129117"/>
                </a:lnTo>
                <a:lnTo>
                  <a:pt x="107596" y="108809"/>
                </a:lnTo>
                <a:lnTo>
                  <a:pt x="113641" y="89556"/>
                </a:lnTo>
                <a:lnTo>
                  <a:pt x="118623" y="71005"/>
                </a:lnTo>
                <a:lnTo>
                  <a:pt x="123850" y="55780"/>
                </a:lnTo>
                <a:lnTo>
                  <a:pt x="129239" y="42773"/>
                </a:lnTo>
                <a:lnTo>
                  <a:pt x="147026" y="5916"/>
                </a:lnTo>
                <a:lnTo>
                  <a:pt x="149452" y="1911"/>
                </a:lnTo>
                <a:lnTo>
                  <a:pt x="151069" y="192"/>
                </a:lnTo>
                <a:lnTo>
                  <a:pt x="152148" y="0"/>
                </a:lnTo>
                <a:lnTo>
                  <a:pt x="151915" y="3681"/>
                </a:lnTo>
                <a:lnTo>
                  <a:pt x="150806" y="9945"/>
                </a:lnTo>
                <a:lnTo>
                  <a:pt x="149115" y="17931"/>
                </a:lnTo>
                <a:lnTo>
                  <a:pt x="147987" y="25160"/>
                </a:lnTo>
                <a:lnTo>
                  <a:pt x="147236" y="31885"/>
                </a:lnTo>
                <a:lnTo>
                  <a:pt x="146735" y="38272"/>
                </a:lnTo>
                <a:lnTo>
                  <a:pt x="146401" y="48246"/>
                </a:lnTo>
                <a:lnTo>
                  <a:pt x="145821" y="107865"/>
                </a:lnTo>
                <a:lnTo>
                  <a:pt x="146744" y="117501"/>
                </a:lnTo>
                <a:lnTo>
                  <a:pt x="148311" y="126783"/>
                </a:lnTo>
                <a:lnTo>
                  <a:pt x="150309" y="135828"/>
                </a:lnTo>
                <a:lnTo>
                  <a:pt x="152594" y="142811"/>
                </a:lnTo>
                <a:lnTo>
                  <a:pt x="155069" y="148418"/>
                </a:lnTo>
                <a:lnTo>
                  <a:pt x="157672" y="153109"/>
                </a:lnTo>
                <a:lnTo>
                  <a:pt x="161312" y="158141"/>
                </a:lnTo>
                <a:lnTo>
                  <a:pt x="165644" y="163402"/>
                </a:lnTo>
                <a:lnTo>
                  <a:pt x="170437" y="168813"/>
                </a:lnTo>
                <a:lnTo>
                  <a:pt x="174585" y="172421"/>
                </a:lnTo>
                <a:lnTo>
                  <a:pt x="181733" y="176429"/>
                </a:lnTo>
                <a:lnTo>
                  <a:pt x="188085" y="178211"/>
                </a:lnTo>
                <a:lnTo>
                  <a:pt x="194084" y="179003"/>
                </a:lnTo>
                <a:lnTo>
                  <a:pt x="199924" y="179355"/>
                </a:lnTo>
                <a:lnTo>
                  <a:pt x="203768" y="178496"/>
                </a:lnTo>
                <a:lnTo>
                  <a:pt x="208235" y="176971"/>
                </a:lnTo>
                <a:lnTo>
                  <a:pt x="213118" y="175002"/>
                </a:lnTo>
                <a:lnTo>
                  <a:pt x="217327" y="171784"/>
                </a:lnTo>
                <a:lnTo>
                  <a:pt x="221084" y="167734"/>
                </a:lnTo>
                <a:lnTo>
                  <a:pt x="224542" y="163129"/>
                </a:lnTo>
                <a:lnTo>
                  <a:pt x="227800" y="159107"/>
                </a:lnTo>
                <a:lnTo>
                  <a:pt x="230924" y="155472"/>
                </a:lnTo>
                <a:lnTo>
                  <a:pt x="248602" y="145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38"/>
          <p:cNvSpPr/>
          <p:nvPr/>
        </p:nvSpPr>
        <p:spPr>
          <a:xfrm>
            <a:off x="3548299" y="5289232"/>
            <a:ext cx="178596" cy="325276"/>
          </a:xfrm>
          <a:custGeom>
            <a:avLst/>
            <a:gdLst/>
            <a:ahLst/>
            <a:cxnLst/>
            <a:rect l="0" t="0" r="0" b="0"/>
            <a:pathLst>
              <a:path w="178596" h="325276">
                <a:moveTo>
                  <a:pt x="37863" y="0"/>
                </a:moveTo>
                <a:lnTo>
                  <a:pt x="33313" y="13653"/>
                </a:lnTo>
                <a:lnTo>
                  <a:pt x="31971" y="19579"/>
                </a:lnTo>
                <a:lnTo>
                  <a:pt x="31078" y="25436"/>
                </a:lnTo>
                <a:lnTo>
                  <a:pt x="30482" y="31244"/>
                </a:lnTo>
                <a:lnTo>
                  <a:pt x="30085" y="39880"/>
                </a:lnTo>
                <a:lnTo>
                  <a:pt x="29644" y="62174"/>
                </a:lnTo>
                <a:lnTo>
                  <a:pt x="29293" y="261694"/>
                </a:lnTo>
                <a:lnTo>
                  <a:pt x="28340" y="270665"/>
                </a:lnTo>
                <a:lnTo>
                  <a:pt x="26752" y="278551"/>
                </a:lnTo>
                <a:lnTo>
                  <a:pt x="24741" y="285713"/>
                </a:lnTo>
                <a:lnTo>
                  <a:pt x="23400" y="291440"/>
                </a:lnTo>
                <a:lnTo>
                  <a:pt x="21910" y="300344"/>
                </a:lnTo>
                <a:lnTo>
                  <a:pt x="22465" y="302147"/>
                </a:lnTo>
                <a:lnTo>
                  <a:pt x="23788" y="302396"/>
                </a:lnTo>
                <a:lnTo>
                  <a:pt x="25622" y="301610"/>
                </a:lnTo>
                <a:lnTo>
                  <a:pt x="27797" y="296324"/>
                </a:lnTo>
                <a:lnTo>
                  <a:pt x="30200" y="288036"/>
                </a:lnTo>
                <a:lnTo>
                  <a:pt x="32755" y="277749"/>
                </a:lnTo>
                <a:lnTo>
                  <a:pt x="36362" y="266129"/>
                </a:lnTo>
                <a:lnTo>
                  <a:pt x="40673" y="253619"/>
                </a:lnTo>
                <a:lnTo>
                  <a:pt x="45451" y="240517"/>
                </a:lnTo>
                <a:lnTo>
                  <a:pt x="50542" y="228925"/>
                </a:lnTo>
                <a:lnTo>
                  <a:pt x="55841" y="218339"/>
                </a:lnTo>
                <a:lnTo>
                  <a:pt x="65855" y="199910"/>
                </a:lnTo>
                <a:lnTo>
                  <a:pt x="73481" y="185369"/>
                </a:lnTo>
                <a:lnTo>
                  <a:pt x="77801" y="179777"/>
                </a:lnTo>
                <a:lnTo>
                  <a:pt x="82586" y="175096"/>
                </a:lnTo>
                <a:lnTo>
                  <a:pt x="87681" y="171023"/>
                </a:lnTo>
                <a:lnTo>
                  <a:pt x="92030" y="168308"/>
                </a:lnTo>
                <a:lnTo>
                  <a:pt x="95882" y="166498"/>
                </a:lnTo>
                <a:lnTo>
                  <a:pt x="99402" y="165291"/>
                </a:lnTo>
                <a:lnTo>
                  <a:pt x="103654" y="163534"/>
                </a:lnTo>
                <a:lnTo>
                  <a:pt x="108394" y="161410"/>
                </a:lnTo>
                <a:lnTo>
                  <a:pt x="113458" y="159042"/>
                </a:lnTo>
                <a:lnTo>
                  <a:pt x="117788" y="157463"/>
                </a:lnTo>
                <a:lnTo>
                  <a:pt x="121626" y="156411"/>
                </a:lnTo>
                <a:lnTo>
                  <a:pt x="125137" y="155709"/>
                </a:lnTo>
                <a:lnTo>
                  <a:pt x="128431" y="156193"/>
                </a:lnTo>
                <a:lnTo>
                  <a:pt x="131579" y="157469"/>
                </a:lnTo>
                <a:lnTo>
                  <a:pt x="134631" y="159272"/>
                </a:lnTo>
                <a:lnTo>
                  <a:pt x="137617" y="160474"/>
                </a:lnTo>
                <a:lnTo>
                  <a:pt x="140561" y="161275"/>
                </a:lnTo>
                <a:lnTo>
                  <a:pt x="143476" y="161809"/>
                </a:lnTo>
                <a:lnTo>
                  <a:pt x="147324" y="164071"/>
                </a:lnTo>
                <a:lnTo>
                  <a:pt x="151794" y="167483"/>
                </a:lnTo>
                <a:lnTo>
                  <a:pt x="156680" y="171663"/>
                </a:lnTo>
                <a:lnTo>
                  <a:pt x="160889" y="175402"/>
                </a:lnTo>
                <a:lnTo>
                  <a:pt x="168107" y="182097"/>
                </a:lnTo>
                <a:lnTo>
                  <a:pt x="171365" y="186168"/>
                </a:lnTo>
                <a:lnTo>
                  <a:pt x="174489" y="190787"/>
                </a:lnTo>
                <a:lnTo>
                  <a:pt x="177525" y="195771"/>
                </a:lnTo>
                <a:lnTo>
                  <a:pt x="178595" y="200999"/>
                </a:lnTo>
                <a:lnTo>
                  <a:pt x="178358" y="206389"/>
                </a:lnTo>
                <a:lnTo>
                  <a:pt x="177246" y="211889"/>
                </a:lnTo>
                <a:lnTo>
                  <a:pt x="176505" y="217459"/>
                </a:lnTo>
                <a:lnTo>
                  <a:pt x="176011" y="223078"/>
                </a:lnTo>
                <a:lnTo>
                  <a:pt x="175682" y="228728"/>
                </a:lnTo>
                <a:lnTo>
                  <a:pt x="174510" y="233449"/>
                </a:lnTo>
                <a:lnTo>
                  <a:pt x="170667" y="241233"/>
                </a:lnTo>
                <a:lnTo>
                  <a:pt x="167357" y="245594"/>
                </a:lnTo>
                <a:lnTo>
                  <a:pt x="163244" y="250407"/>
                </a:lnTo>
                <a:lnTo>
                  <a:pt x="154548" y="259882"/>
                </a:lnTo>
                <a:lnTo>
                  <a:pt x="147508" y="267268"/>
                </a:lnTo>
                <a:lnTo>
                  <a:pt x="143345" y="270571"/>
                </a:lnTo>
                <a:lnTo>
                  <a:pt x="138664" y="273726"/>
                </a:lnTo>
                <a:lnTo>
                  <a:pt x="133639" y="276781"/>
                </a:lnTo>
                <a:lnTo>
                  <a:pt x="127431" y="279771"/>
                </a:lnTo>
                <a:lnTo>
                  <a:pt x="120435" y="282717"/>
                </a:lnTo>
                <a:lnTo>
                  <a:pt x="112914" y="285633"/>
                </a:lnTo>
                <a:lnTo>
                  <a:pt x="106947" y="289482"/>
                </a:lnTo>
                <a:lnTo>
                  <a:pt x="102016" y="293953"/>
                </a:lnTo>
                <a:lnTo>
                  <a:pt x="97777" y="298839"/>
                </a:lnTo>
                <a:lnTo>
                  <a:pt x="93046" y="302096"/>
                </a:lnTo>
                <a:lnTo>
                  <a:pt x="87986" y="304267"/>
                </a:lnTo>
                <a:lnTo>
                  <a:pt x="82708" y="305715"/>
                </a:lnTo>
                <a:lnTo>
                  <a:pt x="77285" y="307632"/>
                </a:lnTo>
                <a:lnTo>
                  <a:pt x="71764" y="309863"/>
                </a:lnTo>
                <a:lnTo>
                  <a:pt x="66179" y="312303"/>
                </a:lnTo>
                <a:lnTo>
                  <a:pt x="58645" y="314882"/>
                </a:lnTo>
                <a:lnTo>
                  <a:pt x="49813" y="317554"/>
                </a:lnTo>
                <a:lnTo>
                  <a:pt x="40114" y="320288"/>
                </a:lnTo>
                <a:lnTo>
                  <a:pt x="32697" y="322110"/>
                </a:lnTo>
                <a:lnTo>
                  <a:pt x="26799" y="323325"/>
                </a:lnTo>
                <a:lnTo>
                  <a:pt x="21914" y="324135"/>
                </a:lnTo>
                <a:lnTo>
                  <a:pt x="17705" y="324675"/>
                </a:lnTo>
                <a:lnTo>
                  <a:pt x="13947" y="325035"/>
                </a:lnTo>
                <a:lnTo>
                  <a:pt x="10489" y="325275"/>
                </a:lnTo>
                <a:lnTo>
                  <a:pt x="7231" y="324483"/>
                </a:lnTo>
                <a:lnTo>
                  <a:pt x="4107" y="323002"/>
                </a:lnTo>
                <a:lnTo>
                  <a:pt x="1071" y="321062"/>
                </a:lnTo>
                <a:lnTo>
                  <a:pt x="0" y="318817"/>
                </a:lnTo>
                <a:lnTo>
                  <a:pt x="239" y="316367"/>
                </a:lnTo>
                <a:lnTo>
                  <a:pt x="2091" y="311105"/>
                </a:lnTo>
                <a:lnTo>
                  <a:pt x="2585" y="308368"/>
                </a:lnTo>
                <a:lnTo>
                  <a:pt x="3573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39"/>
          <p:cNvSpPr/>
          <p:nvPr/>
        </p:nvSpPr>
        <p:spPr>
          <a:xfrm>
            <a:off x="3800475" y="5237797"/>
            <a:ext cx="15850" cy="368619"/>
          </a:xfrm>
          <a:custGeom>
            <a:avLst/>
            <a:gdLst/>
            <a:ahLst/>
            <a:cxnLst/>
            <a:rect l="0" t="0" r="0" b="0"/>
            <a:pathLst>
              <a:path w="15850" h="368619">
                <a:moveTo>
                  <a:pt x="0" y="0"/>
                </a:moveTo>
                <a:lnTo>
                  <a:pt x="4550" y="13653"/>
                </a:lnTo>
                <a:lnTo>
                  <a:pt x="5891" y="21484"/>
                </a:lnTo>
                <a:lnTo>
                  <a:pt x="6785" y="30515"/>
                </a:lnTo>
                <a:lnTo>
                  <a:pt x="7380" y="40346"/>
                </a:lnTo>
                <a:lnTo>
                  <a:pt x="8730" y="49758"/>
                </a:lnTo>
                <a:lnTo>
                  <a:pt x="10583" y="58889"/>
                </a:lnTo>
                <a:lnTo>
                  <a:pt x="12770" y="67834"/>
                </a:lnTo>
                <a:lnTo>
                  <a:pt x="14228" y="75703"/>
                </a:lnTo>
                <a:lnTo>
                  <a:pt x="15200" y="82854"/>
                </a:lnTo>
                <a:lnTo>
                  <a:pt x="15849" y="89526"/>
                </a:lnTo>
                <a:lnTo>
                  <a:pt x="15328" y="96832"/>
                </a:lnTo>
                <a:lnTo>
                  <a:pt x="14028" y="104560"/>
                </a:lnTo>
                <a:lnTo>
                  <a:pt x="12209" y="112569"/>
                </a:lnTo>
                <a:lnTo>
                  <a:pt x="10997" y="121718"/>
                </a:lnTo>
                <a:lnTo>
                  <a:pt x="10189" y="131628"/>
                </a:lnTo>
                <a:lnTo>
                  <a:pt x="9650" y="142045"/>
                </a:lnTo>
                <a:lnTo>
                  <a:pt x="9051" y="161239"/>
                </a:lnTo>
                <a:lnTo>
                  <a:pt x="8891" y="170358"/>
                </a:lnTo>
                <a:lnTo>
                  <a:pt x="7833" y="183105"/>
                </a:lnTo>
                <a:lnTo>
                  <a:pt x="4116" y="215047"/>
                </a:lnTo>
                <a:lnTo>
                  <a:pt x="2744" y="234805"/>
                </a:lnTo>
                <a:lnTo>
                  <a:pt x="1829" y="256549"/>
                </a:lnTo>
                <a:lnTo>
                  <a:pt x="241" y="326343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40"/>
          <p:cNvSpPr/>
          <p:nvPr/>
        </p:nvSpPr>
        <p:spPr>
          <a:xfrm>
            <a:off x="3894772" y="5341659"/>
            <a:ext cx="222886" cy="178654"/>
          </a:xfrm>
          <a:custGeom>
            <a:avLst/>
            <a:gdLst/>
            <a:ahLst/>
            <a:cxnLst/>
            <a:rect l="0" t="0" r="0" b="0"/>
            <a:pathLst>
              <a:path w="222886" h="178654">
                <a:moveTo>
                  <a:pt x="0" y="153313"/>
                </a:moveTo>
                <a:lnTo>
                  <a:pt x="9102" y="162415"/>
                </a:lnTo>
                <a:lnTo>
                  <a:pt x="12735" y="165096"/>
                </a:lnTo>
                <a:lnTo>
                  <a:pt x="19313" y="168075"/>
                </a:lnTo>
                <a:lnTo>
                  <a:pt x="23352" y="167917"/>
                </a:lnTo>
                <a:lnTo>
                  <a:pt x="27951" y="166859"/>
                </a:lnTo>
                <a:lnTo>
                  <a:pt x="32921" y="165201"/>
                </a:lnTo>
                <a:lnTo>
                  <a:pt x="38140" y="163143"/>
                </a:lnTo>
                <a:lnTo>
                  <a:pt x="43524" y="160819"/>
                </a:lnTo>
                <a:lnTo>
                  <a:pt x="49019" y="158317"/>
                </a:lnTo>
                <a:lnTo>
                  <a:pt x="53634" y="155697"/>
                </a:lnTo>
                <a:lnTo>
                  <a:pt x="57663" y="152997"/>
                </a:lnTo>
                <a:lnTo>
                  <a:pt x="61302" y="150245"/>
                </a:lnTo>
                <a:lnTo>
                  <a:pt x="65633" y="147458"/>
                </a:lnTo>
                <a:lnTo>
                  <a:pt x="70425" y="144647"/>
                </a:lnTo>
                <a:lnTo>
                  <a:pt x="75525" y="141821"/>
                </a:lnTo>
                <a:lnTo>
                  <a:pt x="79878" y="138032"/>
                </a:lnTo>
                <a:lnTo>
                  <a:pt x="83732" y="133600"/>
                </a:lnTo>
                <a:lnTo>
                  <a:pt x="87254" y="128741"/>
                </a:lnTo>
                <a:lnTo>
                  <a:pt x="91507" y="123597"/>
                </a:lnTo>
                <a:lnTo>
                  <a:pt x="96247" y="118262"/>
                </a:lnTo>
                <a:lnTo>
                  <a:pt x="101312" y="112801"/>
                </a:lnTo>
                <a:lnTo>
                  <a:pt x="105641" y="107255"/>
                </a:lnTo>
                <a:lnTo>
                  <a:pt x="109480" y="101652"/>
                </a:lnTo>
                <a:lnTo>
                  <a:pt x="112992" y="96013"/>
                </a:lnTo>
                <a:lnTo>
                  <a:pt x="116285" y="90348"/>
                </a:lnTo>
                <a:lnTo>
                  <a:pt x="127377" y="70416"/>
                </a:lnTo>
                <a:lnTo>
                  <a:pt x="140432" y="48207"/>
                </a:lnTo>
                <a:lnTo>
                  <a:pt x="145056" y="39428"/>
                </a:lnTo>
                <a:lnTo>
                  <a:pt x="148139" y="32622"/>
                </a:lnTo>
                <a:lnTo>
                  <a:pt x="150195" y="27133"/>
                </a:lnTo>
                <a:lnTo>
                  <a:pt x="150612" y="21567"/>
                </a:lnTo>
                <a:lnTo>
                  <a:pt x="149938" y="15953"/>
                </a:lnTo>
                <a:lnTo>
                  <a:pt x="148537" y="10305"/>
                </a:lnTo>
                <a:lnTo>
                  <a:pt x="146649" y="6539"/>
                </a:lnTo>
                <a:lnTo>
                  <a:pt x="144439" y="4029"/>
                </a:lnTo>
                <a:lnTo>
                  <a:pt x="142012" y="2355"/>
                </a:lnTo>
                <a:lnTo>
                  <a:pt x="136776" y="495"/>
                </a:lnTo>
                <a:lnTo>
                  <a:pt x="134047" y="0"/>
                </a:lnTo>
                <a:lnTo>
                  <a:pt x="131275" y="622"/>
                </a:lnTo>
                <a:lnTo>
                  <a:pt x="125654" y="3853"/>
                </a:lnTo>
                <a:lnTo>
                  <a:pt x="121870" y="6048"/>
                </a:lnTo>
                <a:lnTo>
                  <a:pt x="112584" y="11027"/>
                </a:lnTo>
                <a:lnTo>
                  <a:pt x="106489" y="15593"/>
                </a:lnTo>
                <a:lnTo>
                  <a:pt x="99567" y="21495"/>
                </a:lnTo>
                <a:lnTo>
                  <a:pt x="92096" y="28287"/>
                </a:lnTo>
                <a:lnTo>
                  <a:pt x="86162" y="34720"/>
                </a:lnTo>
                <a:lnTo>
                  <a:pt x="81254" y="40913"/>
                </a:lnTo>
                <a:lnTo>
                  <a:pt x="77030" y="46947"/>
                </a:lnTo>
                <a:lnTo>
                  <a:pt x="73260" y="54780"/>
                </a:lnTo>
                <a:lnTo>
                  <a:pt x="69796" y="63812"/>
                </a:lnTo>
                <a:lnTo>
                  <a:pt x="66533" y="73643"/>
                </a:lnTo>
                <a:lnTo>
                  <a:pt x="63405" y="84007"/>
                </a:lnTo>
                <a:lnTo>
                  <a:pt x="57390" y="105683"/>
                </a:lnTo>
                <a:lnTo>
                  <a:pt x="56357" y="114892"/>
                </a:lnTo>
                <a:lnTo>
                  <a:pt x="56622" y="122937"/>
                </a:lnTo>
                <a:lnTo>
                  <a:pt x="57750" y="130205"/>
                </a:lnTo>
                <a:lnTo>
                  <a:pt x="58502" y="136003"/>
                </a:lnTo>
                <a:lnTo>
                  <a:pt x="59004" y="140820"/>
                </a:lnTo>
                <a:lnTo>
                  <a:pt x="59339" y="144984"/>
                </a:lnTo>
                <a:lnTo>
                  <a:pt x="61467" y="150618"/>
                </a:lnTo>
                <a:lnTo>
                  <a:pt x="64790" y="157232"/>
                </a:lnTo>
                <a:lnTo>
                  <a:pt x="68911" y="164498"/>
                </a:lnTo>
                <a:lnTo>
                  <a:pt x="73563" y="169342"/>
                </a:lnTo>
                <a:lnTo>
                  <a:pt x="78570" y="172572"/>
                </a:lnTo>
                <a:lnTo>
                  <a:pt x="83812" y="174724"/>
                </a:lnTo>
                <a:lnTo>
                  <a:pt x="88260" y="176160"/>
                </a:lnTo>
                <a:lnTo>
                  <a:pt x="92178" y="177117"/>
                </a:lnTo>
                <a:lnTo>
                  <a:pt x="95742" y="177755"/>
                </a:lnTo>
                <a:lnTo>
                  <a:pt x="100022" y="178180"/>
                </a:lnTo>
                <a:lnTo>
                  <a:pt x="104782" y="178463"/>
                </a:lnTo>
                <a:lnTo>
                  <a:pt x="109860" y="178653"/>
                </a:lnTo>
                <a:lnTo>
                  <a:pt x="117055" y="177826"/>
                </a:lnTo>
                <a:lnTo>
                  <a:pt x="125662" y="176323"/>
                </a:lnTo>
                <a:lnTo>
                  <a:pt x="135209" y="174368"/>
                </a:lnTo>
                <a:lnTo>
                  <a:pt x="143479" y="173065"/>
                </a:lnTo>
                <a:lnTo>
                  <a:pt x="150898" y="172196"/>
                </a:lnTo>
                <a:lnTo>
                  <a:pt x="157749" y="171616"/>
                </a:lnTo>
                <a:lnTo>
                  <a:pt x="167078" y="169325"/>
                </a:lnTo>
                <a:lnTo>
                  <a:pt x="178060" y="165893"/>
                </a:lnTo>
                <a:lnTo>
                  <a:pt x="190145" y="161700"/>
                </a:lnTo>
                <a:lnTo>
                  <a:pt x="199153" y="157951"/>
                </a:lnTo>
                <a:lnTo>
                  <a:pt x="206111" y="154500"/>
                </a:lnTo>
                <a:lnTo>
                  <a:pt x="222885" y="144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1"/>
          <p:cNvSpPr/>
          <p:nvPr/>
        </p:nvSpPr>
        <p:spPr>
          <a:xfrm>
            <a:off x="2737484" y="5795010"/>
            <a:ext cx="17146" cy="317183"/>
          </a:xfrm>
          <a:custGeom>
            <a:avLst/>
            <a:gdLst/>
            <a:ahLst/>
            <a:cxnLst/>
            <a:rect l="0" t="0" r="0" b="0"/>
            <a:pathLst>
              <a:path w="17146" h="317183">
                <a:moveTo>
                  <a:pt x="0" y="0"/>
                </a:moveTo>
                <a:lnTo>
                  <a:pt x="0" y="49360"/>
                </a:lnTo>
                <a:lnTo>
                  <a:pt x="953" y="58624"/>
                </a:lnTo>
                <a:lnTo>
                  <a:pt x="4551" y="84157"/>
                </a:lnTo>
                <a:lnTo>
                  <a:pt x="9326" y="132335"/>
                </a:lnTo>
                <a:lnTo>
                  <a:pt x="11932" y="162519"/>
                </a:lnTo>
                <a:lnTo>
                  <a:pt x="13670" y="188356"/>
                </a:lnTo>
                <a:lnTo>
                  <a:pt x="15601" y="232304"/>
                </a:lnTo>
                <a:lnTo>
                  <a:pt x="16688" y="266421"/>
                </a:lnTo>
                <a:lnTo>
                  <a:pt x="15888" y="274769"/>
                </a:lnTo>
                <a:lnTo>
                  <a:pt x="14402" y="283192"/>
                </a:lnTo>
                <a:lnTo>
                  <a:pt x="12459" y="291664"/>
                </a:lnTo>
                <a:lnTo>
                  <a:pt x="12116" y="298266"/>
                </a:lnTo>
                <a:lnTo>
                  <a:pt x="12840" y="303618"/>
                </a:lnTo>
                <a:lnTo>
                  <a:pt x="17145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2"/>
          <p:cNvSpPr/>
          <p:nvPr/>
        </p:nvSpPr>
        <p:spPr>
          <a:xfrm>
            <a:off x="2591752" y="5830974"/>
            <a:ext cx="539665" cy="304010"/>
          </a:xfrm>
          <a:custGeom>
            <a:avLst/>
            <a:gdLst/>
            <a:ahLst/>
            <a:cxnLst/>
            <a:rect l="0" t="0" r="0" b="0"/>
            <a:pathLst>
              <a:path w="539665" h="304010">
                <a:moveTo>
                  <a:pt x="0" y="204066"/>
                </a:moveTo>
                <a:lnTo>
                  <a:pt x="9102" y="190413"/>
                </a:lnTo>
                <a:lnTo>
                  <a:pt x="13688" y="186392"/>
                </a:lnTo>
                <a:lnTo>
                  <a:pt x="18650" y="183711"/>
                </a:lnTo>
                <a:lnTo>
                  <a:pt x="34736" y="177397"/>
                </a:lnTo>
                <a:lnTo>
                  <a:pt x="45918" y="171258"/>
                </a:lnTo>
                <a:lnTo>
                  <a:pt x="57238" y="162179"/>
                </a:lnTo>
                <a:lnTo>
                  <a:pt x="65781" y="156139"/>
                </a:lnTo>
                <a:lnTo>
                  <a:pt x="76239" y="149255"/>
                </a:lnTo>
                <a:lnTo>
                  <a:pt x="87973" y="141807"/>
                </a:lnTo>
                <a:lnTo>
                  <a:pt x="98654" y="135890"/>
                </a:lnTo>
                <a:lnTo>
                  <a:pt x="108632" y="130993"/>
                </a:lnTo>
                <a:lnTo>
                  <a:pt x="118141" y="126775"/>
                </a:lnTo>
                <a:lnTo>
                  <a:pt x="126386" y="122059"/>
                </a:lnTo>
                <a:lnTo>
                  <a:pt x="133787" y="117009"/>
                </a:lnTo>
                <a:lnTo>
                  <a:pt x="140626" y="111738"/>
                </a:lnTo>
                <a:lnTo>
                  <a:pt x="155845" y="103341"/>
                </a:lnTo>
                <a:lnTo>
                  <a:pt x="172135" y="96434"/>
                </a:lnTo>
                <a:lnTo>
                  <a:pt x="188899" y="90190"/>
                </a:lnTo>
                <a:lnTo>
                  <a:pt x="203335" y="84239"/>
                </a:lnTo>
                <a:lnTo>
                  <a:pt x="218006" y="77467"/>
                </a:lnTo>
                <a:lnTo>
                  <a:pt x="237227" y="68107"/>
                </a:lnTo>
                <a:lnTo>
                  <a:pt x="246734" y="64849"/>
                </a:lnTo>
                <a:lnTo>
                  <a:pt x="255929" y="62677"/>
                </a:lnTo>
                <a:lnTo>
                  <a:pt x="271861" y="60264"/>
                </a:lnTo>
                <a:lnTo>
                  <a:pt x="282117" y="59191"/>
                </a:lnTo>
                <a:lnTo>
                  <a:pt x="286186" y="59858"/>
                </a:lnTo>
                <a:lnTo>
                  <a:pt x="293246" y="63138"/>
                </a:lnTo>
                <a:lnTo>
                  <a:pt x="299559" y="70311"/>
                </a:lnTo>
                <a:lnTo>
                  <a:pt x="302576" y="74891"/>
                </a:lnTo>
                <a:lnTo>
                  <a:pt x="304587" y="79849"/>
                </a:lnTo>
                <a:lnTo>
                  <a:pt x="305928" y="85060"/>
                </a:lnTo>
                <a:lnTo>
                  <a:pt x="306822" y="90438"/>
                </a:lnTo>
                <a:lnTo>
                  <a:pt x="307418" y="95929"/>
                </a:lnTo>
                <a:lnTo>
                  <a:pt x="307815" y="101495"/>
                </a:lnTo>
                <a:lnTo>
                  <a:pt x="308080" y="107110"/>
                </a:lnTo>
                <a:lnTo>
                  <a:pt x="308375" y="118429"/>
                </a:lnTo>
                <a:lnTo>
                  <a:pt x="308453" y="124115"/>
                </a:lnTo>
                <a:lnTo>
                  <a:pt x="307553" y="132668"/>
                </a:lnTo>
                <a:lnTo>
                  <a:pt x="306000" y="143132"/>
                </a:lnTo>
                <a:lnTo>
                  <a:pt x="304013" y="154871"/>
                </a:lnTo>
                <a:lnTo>
                  <a:pt x="299264" y="190773"/>
                </a:lnTo>
                <a:lnTo>
                  <a:pt x="296664" y="212349"/>
                </a:lnTo>
                <a:lnTo>
                  <a:pt x="294931" y="229590"/>
                </a:lnTo>
                <a:lnTo>
                  <a:pt x="293776" y="243943"/>
                </a:lnTo>
                <a:lnTo>
                  <a:pt x="293006" y="256368"/>
                </a:lnTo>
                <a:lnTo>
                  <a:pt x="291540" y="268461"/>
                </a:lnTo>
                <a:lnTo>
                  <a:pt x="289610" y="280333"/>
                </a:lnTo>
                <a:lnTo>
                  <a:pt x="287371" y="292058"/>
                </a:lnTo>
                <a:lnTo>
                  <a:pt x="285878" y="298922"/>
                </a:lnTo>
                <a:lnTo>
                  <a:pt x="284883" y="302546"/>
                </a:lnTo>
                <a:lnTo>
                  <a:pt x="284219" y="304009"/>
                </a:lnTo>
                <a:lnTo>
                  <a:pt x="283482" y="295475"/>
                </a:lnTo>
                <a:lnTo>
                  <a:pt x="283286" y="287865"/>
                </a:lnTo>
                <a:lnTo>
                  <a:pt x="286012" y="274220"/>
                </a:lnTo>
                <a:lnTo>
                  <a:pt x="290687" y="256550"/>
                </a:lnTo>
                <a:lnTo>
                  <a:pt x="296662" y="236198"/>
                </a:lnTo>
                <a:lnTo>
                  <a:pt x="300644" y="220725"/>
                </a:lnTo>
                <a:lnTo>
                  <a:pt x="303299" y="208504"/>
                </a:lnTo>
                <a:lnTo>
                  <a:pt x="305070" y="198452"/>
                </a:lnTo>
                <a:lnTo>
                  <a:pt x="307202" y="188893"/>
                </a:lnTo>
                <a:lnTo>
                  <a:pt x="309577" y="179664"/>
                </a:lnTo>
                <a:lnTo>
                  <a:pt x="312112" y="170653"/>
                </a:lnTo>
                <a:lnTo>
                  <a:pt x="314755" y="162740"/>
                </a:lnTo>
                <a:lnTo>
                  <a:pt x="317469" y="155560"/>
                </a:lnTo>
                <a:lnTo>
                  <a:pt x="320231" y="148869"/>
                </a:lnTo>
                <a:lnTo>
                  <a:pt x="324930" y="139645"/>
                </a:lnTo>
                <a:lnTo>
                  <a:pt x="330920" y="128734"/>
                </a:lnTo>
                <a:lnTo>
                  <a:pt x="337771" y="116697"/>
                </a:lnTo>
                <a:lnTo>
                  <a:pt x="344243" y="107720"/>
                </a:lnTo>
                <a:lnTo>
                  <a:pt x="350463" y="100783"/>
                </a:lnTo>
                <a:lnTo>
                  <a:pt x="356514" y="95205"/>
                </a:lnTo>
                <a:lnTo>
                  <a:pt x="362454" y="87677"/>
                </a:lnTo>
                <a:lnTo>
                  <a:pt x="368318" y="78848"/>
                </a:lnTo>
                <a:lnTo>
                  <a:pt x="374133" y="69152"/>
                </a:lnTo>
                <a:lnTo>
                  <a:pt x="379915" y="61736"/>
                </a:lnTo>
                <a:lnTo>
                  <a:pt x="385674" y="55839"/>
                </a:lnTo>
                <a:lnTo>
                  <a:pt x="391419" y="50956"/>
                </a:lnTo>
                <a:lnTo>
                  <a:pt x="397153" y="45795"/>
                </a:lnTo>
                <a:lnTo>
                  <a:pt x="408605" y="34981"/>
                </a:lnTo>
                <a:lnTo>
                  <a:pt x="414326" y="31335"/>
                </a:lnTo>
                <a:lnTo>
                  <a:pt x="430526" y="25251"/>
                </a:lnTo>
                <a:lnTo>
                  <a:pt x="441783" y="17839"/>
                </a:lnTo>
                <a:lnTo>
                  <a:pt x="448126" y="12396"/>
                </a:lnTo>
                <a:lnTo>
                  <a:pt x="459199" y="6802"/>
                </a:lnTo>
                <a:lnTo>
                  <a:pt x="471741" y="2093"/>
                </a:lnTo>
                <a:lnTo>
                  <a:pt x="480490" y="0"/>
                </a:lnTo>
                <a:lnTo>
                  <a:pt x="492634" y="1610"/>
                </a:lnTo>
                <a:lnTo>
                  <a:pt x="505651" y="4548"/>
                </a:lnTo>
                <a:lnTo>
                  <a:pt x="514611" y="5854"/>
                </a:lnTo>
                <a:lnTo>
                  <a:pt x="518334" y="7154"/>
                </a:lnTo>
                <a:lnTo>
                  <a:pt x="525011" y="11139"/>
                </a:lnTo>
                <a:lnTo>
                  <a:pt x="527172" y="13536"/>
                </a:lnTo>
                <a:lnTo>
                  <a:pt x="528613" y="16086"/>
                </a:lnTo>
                <a:lnTo>
                  <a:pt x="529574" y="18738"/>
                </a:lnTo>
                <a:lnTo>
                  <a:pt x="533181" y="24225"/>
                </a:lnTo>
                <a:lnTo>
                  <a:pt x="535477" y="27022"/>
                </a:lnTo>
                <a:lnTo>
                  <a:pt x="537007" y="31744"/>
                </a:lnTo>
                <a:lnTo>
                  <a:pt x="538027" y="37749"/>
                </a:lnTo>
                <a:lnTo>
                  <a:pt x="538707" y="44611"/>
                </a:lnTo>
                <a:lnTo>
                  <a:pt x="539161" y="56805"/>
                </a:lnTo>
                <a:lnTo>
                  <a:pt x="539664" y="90674"/>
                </a:lnTo>
                <a:lnTo>
                  <a:pt x="537894" y="112279"/>
                </a:lnTo>
                <a:lnTo>
                  <a:pt x="534808" y="136207"/>
                </a:lnTo>
                <a:lnTo>
                  <a:pt x="530846" y="161684"/>
                </a:lnTo>
                <a:lnTo>
                  <a:pt x="528205" y="180574"/>
                </a:lnTo>
                <a:lnTo>
                  <a:pt x="526444" y="195072"/>
                </a:lnTo>
                <a:lnTo>
                  <a:pt x="525270" y="206643"/>
                </a:lnTo>
                <a:lnTo>
                  <a:pt x="524488" y="216261"/>
                </a:lnTo>
                <a:lnTo>
                  <a:pt x="523966" y="224579"/>
                </a:lnTo>
                <a:lnTo>
                  <a:pt x="523386" y="237947"/>
                </a:lnTo>
                <a:lnTo>
                  <a:pt x="522984" y="253001"/>
                </a:lnTo>
                <a:lnTo>
                  <a:pt x="523916" y="253834"/>
                </a:lnTo>
                <a:lnTo>
                  <a:pt x="525490" y="254390"/>
                </a:lnTo>
                <a:lnTo>
                  <a:pt x="531495" y="2555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3"/>
          <p:cNvSpPr/>
          <p:nvPr/>
        </p:nvSpPr>
        <p:spPr>
          <a:xfrm>
            <a:off x="3088957" y="576072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4"/>
          <p:cNvSpPr/>
          <p:nvPr/>
        </p:nvSpPr>
        <p:spPr>
          <a:xfrm>
            <a:off x="3255725" y="5807576"/>
            <a:ext cx="175628" cy="405932"/>
          </a:xfrm>
          <a:custGeom>
            <a:avLst/>
            <a:gdLst/>
            <a:ahLst/>
            <a:cxnLst/>
            <a:rect l="0" t="0" r="0" b="0"/>
            <a:pathLst>
              <a:path w="175628" h="405932">
                <a:moveTo>
                  <a:pt x="38972" y="21724"/>
                </a:moveTo>
                <a:lnTo>
                  <a:pt x="34421" y="35376"/>
                </a:lnTo>
                <a:lnTo>
                  <a:pt x="32187" y="44619"/>
                </a:lnTo>
                <a:lnTo>
                  <a:pt x="31194" y="52855"/>
                </a:lnTo>
                <a:lnTo>
                  <a:pt x="30753" y="62865"/>
                </a:lnTo>
                <a:lnTo>
                  <a:pt x="30505" y="92863"/>
                </a:lnTo>
                <a:lnTo>
                  <a:pt x="29517" y="102488"/>
                </a:lnTo>
                <a:lnTo>
                  <a:pt x="27906" y="110809"/>
                </a:lnTo>
                <a:lnTo>
                  <a:pt x="25880" y="118261"/>
                </a:lnTo>
                <a:lnTo>
                  <a:pt x="24529" y="126087"/>
                </a:lnTo>
                <a:lnTo>
                  <a:pt x="23628" y="134162"/>
                </a:lnTo>
                <a:lnTo>
                  <a:pt x="23028" y="142403"/>
                </a:lnTo>
                <a:lnTo>
                  <a:pt x="22360" y="182039"/>
                </a:lnTo>
                <a:lnTo>
                  <a:pt x="21932" y="259660"/>
                </a:lnTo>
                <a:lnTo>
                  <a:pt x="22850" y="271788"/>
                </a:lnTo>
                <a:lnTo>
                  <a:pt x="24414" y="282731"/>
                </a:lnTo>
                <a:lnTo>
                  <a:pt x="26409" y="292883"/>
                </a:lnTo>
                <a:lnTo>
                  <a:pt x="28691" y="309177"/>
                </a:lnTo>
                <a:lnTo>
                  <a:pt x="33768" y="352681"/>
                </a:lnTo>
                <a:lnTo>
                  <a:pt x="34550" y="369044"/>
                </a:lnTo>
                <a:lnTo>
                  <a:pt x="34119" y="380906"/>
                </a:lnTo>
                <a:lnTo>
                  <a:pt x="31134" y="402236"/>
                </a:lnTo>
                <a:lnTo>
                  <a:pt x="29937" y="403986"/>
                </a:lnTo>
                <a:lnTo>
                  <a:pt x="28186" y="405152"/>
                </a:lnTo>
                <a:lnTo>
                  <a:pt x="26066" y="405931"/>
                </a:lnTo>
                <a:lnTo>
                  <a:pt x="24653" y="405497"/>
                </a:lnTo>
                <a:lnTo>
                  <a:pt x="23711" y="404255"/>
                </a:lnTo>
                <a:lnTo>
                  <a:pt x="23083" y="402474"/>
                </a:lnTo>
                <a:lnTo>
                  <a:pt x="22199" y="390867"/>
                </a:lnTo>
                <a:lnTo>
                  <a:pt x="19452" y="380733"/>
                </a:lnTo>
                <a:lnTo>
                  <a:pt x="16009" y="369878"/>
                </a:lnTo>
                <a:lnTo>
                  <a:pt x="14479" y="358704"/>
                </a:lnTo>
                <a:lnTo>
                  <a:pt x="13118" y="352105"/>
                </a:lnTo>
                <a:lnTo>
                  <a:pt x="11258" y="344848"/>
                </a:lnTo>
                <a:lnTo>
                  <a:pt x="9067" y="337152"/>
                </a:lnTo>
                <a:lnTo>
                  <a:pt x="7605" y="328212"/>
                </a:lnTo>
                <a:lnTo>
                  <a:pt x="6631" y="318442"/>
                </a:lnTo>
                <a:lnTo>
                  <a:pt x="5981" y="308118"/>
                </a:lnTo>
                <a:lnTo>
                  <a:pt x="4596" y="294568"/>
                </a:lnTo>
                <a:lnTo>
                  <a:pt x="516" y="261732"/>
                </a:lnTo>
                <a:lnTo>
                  <a:pt x="0" y="246500"/>
                </a:lnTo>
                <a:lnTo>
                  <a:pt x="608" y="232535"/>
                </a:lnTo>
                <a:lnTo>
                  <a:pt x="1966" y="219414"/>
                </a:lnTo>
                <a:lnTo>
                  <a:pt x="6015" y="189596"/>
                </a:lnTo>
                <a:lnTo>
                  <a:pt x="8428" y="173644"/>
                </a:lnTo>
                <a:lnTo>
                  <a:pt x="10989" y="160151"/>
                </a:lnTo>
                <a:lnTo>
                  <a:pt x="13649" y="148299"/>
                </a:lnTo>
                <a:lnTo>
                  <a:pt x="16375" y="137540"/>
                </a:lnTo>
                <a:lnTo>
                  <a:pt x="20097" y="124652"/>
                </a:lnTo>
                <a:lnTo>
                  <a:pt x="29313" y="95092"/>
                </a:lnTo>
                <a:lnTo>
                  <a:pt x="33485" y="83018"/>
                </a:lnTo>
                <a:lnTo>
                  <a:pt x="37219" y="73065"/>
                </a:lnTo>
                <a:lnTo>
                  <a:pt x="40661" y="64523"/>
                </a:lnTo>
                <a:lnTo>
                  <a:pt x="43908" y="57877"/>
                </a:lnTo>
                <a:lnTo>
                  <a:pt x="47025" y="52493"/>
                </a:lnTo>
                <a:lnTo>
                  <a:pt x="50056" y="47952"/>
                </a:lnTo>
                <a:lnTo>
                  <a:pt x="53981" y="43019"/>
                </a:lnTo>
                <a:lnTo>
                  <a:pt x="58503" y="37826"/>
                </a:lnTo>
                <a:lnTo>
                  <a:pt x="67655" y="27927"/>
                </a:lnTo>
                <a:lnTo>
                  <a:pt x="74898" y="20353"/>
                </a:lnTo>
                <a:lnTo>
                  <a:pt x="79115" y="17001"/>
                </a:lnTo>
                <a:lnTo>
                  <a:pt x="83832" y="13812"/>
                </a:lnTo>
                <a:lnTo>
                  <a:pt x="88881" y="10734"/>
                </a:lnTo>
                <a:lnTo>
                  <a:pt x="94152" y="8682"/>
                </a:lnTo>
                <a:lnTo>
                  <a:pt x="99571" y="7315"/>
                </a:lnTo>
                <a:lnTo>
                  <a:pt x="105089" y="6403"/>
                </a:lnTo>
                <a:lnTo>
                  <a:pt x="109720" y="4842"/>
                </a:lnTo>
                <a:lnTo>
                  <a:pt x="113760" y="2849"/>
                </a:lnTo>
                <a:lnTo>
                  <a:pt x="117405" y="568"/>
                </a:lnTo>
                <a:lnTo>
                  <a:pt x="121741" y="0"/>
                </a:lnTo>
                <a:lnTo>
                  <a:pt x="126536" y="574"/>
                </a:lnTo>
                <a:lnTo>
                  <a:pt x="131638" y="1908"/>
                </a:lnTo>
                <a:lnTo>
                  <a:pt x="135992" y="2799"/>
                </a:lnTo>
                <a:lnTo>
                  <a:pt x="139847" y="3392"/>
                </a:lnTo>
                <a:lnTo>
                  <a:pt x="143370" y="3787"/>
                </a:lnTo>
                <a:lnTo>
                  <a:pt x="146671" y="5004"/>
                </a:lnTo>
                <a:lnTo>
                  <a:pt x="149824" y="6767"/>
                </a:lnTo>
                <a:lnTo>
                  <a:pt x="152878" y="8895"/>
                </a:lnTo>
                <a:lnTo>
                  <a:pt x="155867" y="11266"/>
                </a:lnTo>
                <a:lnTo>
                  <a:pt x="158812" y="13800"/>
                </a:lnTo>
                <a:lnTo>
                  <a:pt x="161728" y="16440"/>
                </a:lnTo>
                <a:lnTo>
                  <a:pt x="167508" y="21916"/>
                </a:lnTo>
                <a:lnTo>
                  <a:pt x="170382" y="24709"/>
                </a:lnTo>
                <a:lnTo>
                  <a:pt x="172299" y="28476"/>
                </a:lnTo>
                <a:lnTo>
                  <a:pt x="174429" y="37743"/>
                </a:lnTo>
                <a:lnTo>
                  <a:pt x="175375" y="48211"/>
                </a:lnTo>
                <a:lnTo>
                  <a:pt x="175627" y="53669"/>
                </a:lnTo>
                <a:lnTo>
                  <a:pt x="173368" y="64814"/>
                </a:lnTo>
                <a:lnTo>
                  <a:pt x="171432" y="70453"/>
                </a:lnTo>
                <a:lnTo>
                  <a:pt x="159605" y="110245"/>
                </a:lnTo>
                <a:lnTo>
                  <a:pt x="155589" y="122648"/>
                </a:lnTo>
                <a:lnTo>
                  <a:pt x="151959" y="132822"/>
                </a:lnTo>
                <a:lnTo>
                  <a:pt x="148587" y="141509"/>
                </a:lnTo>
                <a:lnTo>
                  <a:pt x="144434" y="149206"/>
                </a:lnTo>
                <a:lnTo>
                  <a:pt x="139760" y="156241"/>
                </a:lnTo>
                <a:lnTo>
                  <a:pt x="134739" y="162837"/>
                </a:lnTo>
                <a:lnTo>
                  <a:pt x="128534" y="169139"/>
                </a:lnTo>
                <a:lnTo>
                  <a:pt x="121540" y="175246"/>
                </a:lnTo>
                <a:lnTo>
                  <a:pt x="114020" y="181222"/>
                </a:lnTo>
                <a:lnTo>
                  <a:pt x="107101" y="186158"/>
                </a:lnTo>
                <a:lnTo>
                  <a:pt x="100584" y="190402"/>
                </a:lnTo>
                <a:lnTo>
                  <a:pt x="94334" y="194184"/>
                </a:lnTo>
                <a:lnTo>
                  <a:pt x="89215" y="197657"/>
                </a:lnTo>
                <a:lnTo>
                  <a:pt x="84850" y="200925"/>
                </a:lnTo>
                <a:lnTo>
                  <a:pt x="80987" y="204056"/>
                </a:lnTo>
                <a:lnTo>
                  <a:pt x="76507" y="207096"/>
                </a:lnTo>
                <a:lnTo>
                  <a:pt x="71616" y="210075"/>
                </a:lnTo>
                <a:lnTo>
                  <a:pt x="66449" y="213014"/>
                </a:lnTo>
                <a:lnTo>
                  <a:pt x="62053" y="214973"/>
                </a:lnTo>
                <a:lnTo>
                  <a:pt x="58169" y="216279"/>
                </a:lnTo>
                <a:lnTo>
                  <a:pt x="54628" y="217150"/>
                </a:lnTo>
                <a:lnTo>
                  <a:pt x="50362" y="217730"/>
                </a:lnTo>
                <a:lnTo>
                  <a:pt x="45613" y="218117"/>
                </a:lnTo>
                <a:lnTo>
                  <a:pt x="40542" y="218375"/>
                </a:lnTo>
                <a:lnTo>
                  <a:pt x="37161" y="217594"/>
                </a:lnTo>
                <a:lnTo>
                  <a:pt x="34907" y="216122"/>
                </a:lnTo>
                <a:lnTo>
                  <a:pt x="30400" y="210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5"/>
          <p:cNvSpPr/>
          <p:nvPr/>
        </p:nvSpPr>
        <p:spPr>
          <a:xfrm>
            <a:off x="3509009" y="5666422"/>
            <a:ext cx="17085" cy="411481"/>
          </a:xfrm>
          <a:custGeom>
            <a:avLst/>
            <a:gdLst/>
            <a:ahLst/>
            <a:cxnLst/>
            <a:rect l="0" t="0" r="0" b="0"/>
            <a:pathLst>
              <a:path w="17085" h="411481">
                <a:moveTo>
                  <a:pt x="0" y="0"/>
                </a:moveTo>
                <a:lnTo>
                  <a:pt x="9103" y="9102"/>
                </a:lnTo>
                <a:lnTo>
                  <a:pt x="11783" y="13688"/>
                </a:lnTo>
                <a:lnTo>
                  <a:pt x="13571" y="18650"/>
                </a:lnTo>
                <a:lnTo>
                  <a:pt x="14762" y="23864"/>
                </a:lnTo>
                <a:lnTo>
                  <a:pt x="15557" y="30197"/>
                </a:lnTo>
                <a:lnTo>
                  <a:pt x="16087" y="37276"/>
                </a:lnTo>
                <a:lnTo>
                  <a:pt x="16440" y="44853"/>
                </a:lnTo>
                <a:lnTo>
                  <a:pt x="16831" y="60892"/>
                </a:lnTo>
                <a:lnTo>
                  <a:pt x="17084" y="94472"/>
                </a:lnTo>
                <a:lnTo>
                  <a:pt x="12038" y="154700"/>
                </a:lnTo>
                <a:lnTo>
                  <a:pt x="5350" y="228776"/>
                </a:lnTo>
                <a:lnTo>
                  <a:pt x="2378" y="271223"/>
                </a:lnTo>
                <a:lnTo>
                  <a:pt x="1057" y="299614"/>
                </a:lnTo>
                <a:lnTo>
                  <a:pt x="705" y="311186"/>
                </a:lnTo>
                <a:lnTo>
                  <a:pt x="209" y="363878"/>
                </a:lnTo>
                <a:lnTo>
                  <a:pt x="1092" y="377840"/>
                </a:lnTo>
                <a:lnTo>
                  <a:pt x="2633" y="388101"/>
                </a:lnTo>
                <a:lnTo>
                  <a:pt x="857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6"/>
          <p:cNvSpPr/>
          <p:nvPr/>
        </p:nvSpPr>
        <p:spPr>
          <a:xfrm>
            <a:off x="3603307" y="5813133"/>
            <a:ext cx="128589" cy="195608"/>
          </a:xfrm>
          <a:custGeom>
            <a:avLst/>
            <a:gdLst/>
            <a:ahLst/>
            <a:cxnLst/>
            <a:rect l="0" t="0" r="0" b="0"/>
            <a:pathLst>
              <a:path w="128589" h="195608">
                <a:moveTo>
                  <a:pt x="0" y="119037"/>
                </a:moveTo>
                <a:lnTo>
                  <a:pt x="20151" y="119037"/>
                </a:lnTo>
                <a:lnTo>
                  <a:pt x="22959" y="118084"/>
                </a:lnTo>
                <a:lnTo>
                  <a:pt x="25783" y="116497"/>
                </a:lnTo>
                <a:lnTo>
                  <a:pt x="28619" y="114486"/>
                </a:lnTo>
                <a:lnTo>
                  <a:pt x="32414" y="112193"/>
                </a:lnTo>
                <a:lnTo>
                  <a:pt x="36849" y="109712"/>
                </a:lnTo>
                <a:lnTo>
                  <a:pt x="41711" y="107105"/>
                </a:lnTo>
                <a:lnTo>
                  <a:pt x="45905" y="103462"/>
                </a:lnTo>
                <a:lnTo>
                  <a:pt x="49653" y="99129"/>
                </a:lnTo>
                <a:lnTo>
                  <a:pt x="53105" y="94335"/>
                </a:lnTo>
                <a:lnTo>
                  <a:pt x="56358" y="90186"/>
                </a:lnTo>
                <a:lnTo>
                  <a:pt x="59479" y="86468"/>
                </a:lnTo>
                <a:lnTo>
                  <a:pt x="62513" y="83037"/>
                </a:lnTo>
                <a:lnTo>
                  <a:pt x="64535" y="79797"/>
                </a:lnTo>
                <a:lnTo>
                  <a:pt x="65884" y="76684"/>
                </a:lnTo>
                <a:lnTo>
                  <a:pt x="66782" y="73657"/>
                </a:lnTo>
                <a:lnTo>
                  <a:pt x="69286" y="68781"/>
                </a:lnTo>
                <a:lnTo>
                  <a:pt x="72861" y="62673"/>
                </a:lnTo>
                <a:lnTo>
                  <a:pt x="77149" y="55743"/>
                </a:lnTo>
                <a:lnTo>
                  <a:pt x="80008" y="50171"/>
                </a:lnTo>
                <a:lnTo>
                  <a:pt x="81913" y="45504"/>
                </a:lnTo>
                <a:lnTo>
                  <a:pt x="83184" y="41440"/>
                </a:lnTo>
                <a:lnTo>
                  <a:pt x="84031" y="36826"/>
                </a:lnTo>
                <a:lnTo>
                  <a:pt x="84596" y="31844"/>
                </a:lnTo>
                <a:lnTo>
                  <a:pt x="84972" y="26619"/>
                </a:lnTo>
                <a:lnTo>
                  <a:pt x="83318" y="21229"/>
                </a:lnTo>
                <a:lnTo>
                  <a:pt x="80311" y="15732"/>
                </a:lnTo>
                <a:lnTo>
                  <a:pt x="70897" y="2323"/>
                </a:lnTo>
                <a:lnTo>
                  <a:pt x="68220" y="1222"/>
                </a:lnTo>
                <a:lnTo>
                  <a:pt x="64530" y="489"/>
                </a:lnTo>
                <a:lnTo>
                  <a:pt x="60165" y="0"/>
                </a:lnTo>
                <a:lnTo>
                  <a:pt x="57255" y="626"/>
                </a:lnTo>
                <a:lnTo>
                  <a:pt x="55315" y="1996"/>
                </a:lnTo>
                <a:lnTo>
                  <a:pt x="52207" y="6059"/>
                </a:lnTo>
                <a:lnTo>
                  <a:pt x="50045" y="8476"/>
                </a:lnTo>
                <a:lnTo>
                  <a:pt x="45102" y="13701"/>
                </a:lnTo>
                <a:lnTo>
                  <a:pt x="39731" y="19198"/>
                </a:lnTo>
                <a:lnTo>
                  <a:pt x="36964" y="22950"/>
                </a:lnTo>
                <a:lnTo>
                  <a:pt x="34168" y="27357"/>
                </a:lnTo>
                <a:lnTo>
                  <a:pt x="31351" y="32199"/>
                </a:lnTo>
                <a:lnTo>
                  <a:pt x="25681" y="42659"/>
                </a:lnTo>
                <a:lnTo>
                  <a:pt x="22836" y="48116"/>
                </a:lnTo>
                <a:lnTo>
                  <a:pt x="19986" y="54611"/>
                </a:lnTo>
                <a:lnTo>
                  <a:pt x="17134" y="61799"/>
                </a:lnTo>
                <a:lnTo>
                  <a:pt x="14280" y="69449"/>
                </a:lnTo>
                <a:lnTo>
                  <a:pt x="12378" y="76453"/>
                </a:lnTo>
                <a:lnTo>
                  <a:pt x="11109" y="83027"/>
                </a:lnTo>
                <a:lnTo>
                  <a:pt x="10264" y="89316"/>
                </a:lnTo>
                <a:lnTo>
                  <a:pt x="9700" y="97318"/>
                </a:lnTo>
                <a:lnTo>
                  <a:pt x="9324" y="106463"/>
                </a:lnTo>
                <a:lnTo>
                  <a:pt x="8795" y="132456"/>
                </a:lnTo>
                <a:lnTo>
                  <a:pt x="8721" y="139412"/>
                </a:lnTo>
                <a:lnTo>
                  <a:pt x="9624" y="146908"/>
                </a:lnTo>
                <a:lnTo>
                  <a:pt x="11178" y="154763"/>
                </a:lnTo>
                <a:lnTo>
                  <a:pt x="13167" y="162857"/>
                </a:lnTo>
                <a:lnTo>
                  <a:pt x="16398" y="169205"/>
                </a:lnTo>
                <a:lnTo>
                  <a:pt x="20457" y="174389"/>
                </a:lnTo>
                <a:lnTo>
                  <a:pt x="36109" y="189555"/>
                </a:lnTo>
                <a:lnTo>
                  <a:pt x="39312" y="191766"/>
                </a:lnTo>
                <a:lnTo>
                  <a:pt x="42401" y="193241"/>
                </a:lnTo>
                <a:lnTo>
                  <a:pt x="45412" y="194223"/>
                </a:lnTo>
                <a:lnTo>
                  <a:pt x="48372" y="194878"/>
                </a:lnTo>
                <a:lnTo>
                  <a:pt x="51298" y="195315"/>
                </a:lnTo>
                <a:lnTo>
                  <a:pt x="54201" y="195607"/>
                </a:lnTo>
                <a:lnTo>
                  <a:pt x="59947" y="194849"/>
                </a:lnTo>
                <a:lnTo>
                  <a:pt x="67587" y="193391"/>
                </a:lnTo>
                <a:lnTo>
                  <a:pt x="76491" y="191466"/>
                </a:lnTo>
                <a:lnTo>
                  <a:pt x="83379" y="189230"/>
                </a:lnTo>
                <a:lnTo>
                  <a:pt x="88923" y="186787"/>
                </a:lnTo>
                <a:lnTo>
                  <a:pt x="93572" y="184206"/>
                </a:lnTo>
                <a:lnTo>
                  <a:pt x="97624" y="181533"/>
                </a:lnTo>
                <a:lnTo>
                  <a:pt x="101278" y="178799"/>
                </a:lnTo>
                <a:lnTo>
                  <a:pt x="104666" y="176023"/>
                </a:lnTo>
                <a:lnTo>
                  <a:pt x="107877" y="173220"/>
                </a:lnTo>
                <a:lnTo>
                  <a:pt x="110970" y="170399"/>
                </a:lnTo>
                <a:lnTo>
                  <a:pt x="113986" y="167566"/>
                </a:lnTo>
                <a:lnTo>
                  <a:pt x="116948" y="163772"/>
                </a:lnTo>
                <a:lnTo>
                  <a:pt x="119875" y="159338"/>
                </a:lnTo>
                <a:lnTo>
                  <a:pt x="128588" y="144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47"/>
          <p:cNvSpPr/>
          <p:nvPr/>
        </p:nvSpPr>
        <p:spPr>
          <a:xfrm>
            <a:off x="3131819" y="5726429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48"/>
          <p:cNvSpPr/>
          <p:nvPr/>
        </p:nvSpPr>
        <p:spPr>
          <a:xfrm>
            <a:off x="2663986" y="6266497"/>
            <a:ext cx="39209" cy="360046"/>
          </a:xfrm>
          <a:custGeom>
            <a:avLst/>
            <a:gdLst/>
            <a:ahLst/>
            <a:cxnLst/>
            <a:rect l="0" t="0" r="0" b="0"/>
            <a:pathLst>
              <a:path w="39209" h="360046">
                <a:moveTo>
                  <a:pt x="39208" y="0"/>
                </a:moveTo>
                <a:lnTo>
                  <a:pt x="34658" y="13653"/>
                </a:lnTo>
                <a:lnTo>
                  <a:pt x="33317" y="19579"/>
                </a:lnTo>
                <a:lnTo>
                  <a:pt x="32423" y="25436"/>
                </a:lnTo>
                <a:lnTo>
                  <a:pt x="31430" y="36070"/>
                </a:lnTo>
                <a:lnTo>
                  <a:pt x="30989" y="43971"/>
                </a:lnTo>
                <a:lnTo>
                  <a:pt x="30793" y="55738"/>
                </a:lnTo>
                <a:lnTo>
                  <a:pt x="30740" y="62876"/>
                </a:lnTo>
                <a:lnTo>
                  <a:pt x="29753" y="69540"/>
                </a:lnTo>
                <a:lnTo>
                  <a:pt x="28143" y="75887"/>
                </a:lnTo>
                <a:lnTo>
                  <a:pt x="26116" y="82024"/>
                </a:lnTo>
                <a:lnTo>
                  <a:pt x="24765" y="89925"/>
                </a:lnTo>
                <a:lnTo>
                  <a:pt x="23865" y="99003"/>
                </a:lnTo>
                <a:lnTo>
                  <a:pt x="22864" y="117344"/>
                </a:lnTo>
                <a:lnTo>
                  <a:pt x="22419" y="131845"/>
                </a:lnTo>
                <a:lnTo>
                  <a:pt x="22169" y="155271"/>
                </a:lnTo>
                <a:lnTo>
                  <a:pt x="21181" y="162568"/>
                </a:lnTo>
                <a:lnTo>
                  <a:pt x="19570" y="169340"/>
                </a:lnTo>
                <a:lnTo>
                  <a:pt x="17544" y="175758"/>
                </a:lnTo>
                <a:lnTo>
                  <a:pt x="16193" y="182894"/>
                </a:lnTo>
                <a:lnTo>
                  <a:pt x="15292" y="190510"/>
                </a:lnTo>
                <a:lnTo>
                  <a:pt x="14692" y="198444"/>
                </a:lnTo>
                <a:lnTo>
                  <a:pt x="14291" y="205638"/>
                </a:lnTo>
                <a:lnTo>
                  <a:pt x="13847" y="218713"/>
                </a:lnTo>
                <a:lnTo>
                  <a:pt x="13538" y="255214"/>
                </a:lnTo>
                <a:lnTo>
                  <a:pt x="13500" y="279648"/>
                </a:lnTo>
                <a:lnTo>
                  <a:pt x="12545" y="284540"/>
                </a:lnTo>
                <a:lnTo>
                  <a:pt x="10955" y="288754"/>
                </a:lnTo>
                <a:lnTo>
                  <a:pt x="8943" y="292515"/>
                </a:lnTo>
                <a:lnTo>
                  <a:pt x="7602" y="296927"/>
                </a:lnTo>
                <a:lnTo>
                  <a:pt x="6707" y="301774"/>
                </a:lnTo>
                <a:lnTo>
                  <a:pt x="5714" y="311287"/>
                </a:lnTo>
                <a:lnTo>
                  <a:pt x="5272" y="318690"/>
                </a:lnTo>
                <a:lnTo>
                  <a:pt x="5075" y="327695"/>
                </a:lnTo>
                <a:lnTo>
                  <a:pt x="5023" y="332763"/>
                </a:lnTo>
                <a:lnTo>
                  <a:pt x="4036" y="337095"/>
                </a:lnTo>
                <a:lnTo>
                  <a:pt x="2425" y="340935"/>
                </a:lnTo>
                <a:lnTo>
                  <a:pt x="399" y="344448"/>
                </a:lnTo>
                <a:lnTo>
                  <a:pt x="0" y="346790"/>
                </a:lnTo>
                <a:lnTo>
                  <a:pt x="687" y="348351"/>
                </a:lnTo>
                <a:lnTo>
                  <a:pt x="4918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49"/>
          <p:cNvSpPr/>
          <p:nvPr/>
        </p:nvSpPr>
        <p:spPr>
          <a:xfrm>
            <a:off x="2694622" y="6232715"/>
            <a:ext cx="222445" cy="213806"/>
          </a:xfrm>
          <a:custGeom>
            <a:avLst/>
            <a:gdLst/>
            <a:ahLst/>
            <a:cxnLst/>
            <a:rect l="0" t="0" r="0" b="0"/>
            <a:pathLst>
              <a:path w="222445" h="213806">
                <a:moveTo>
                  <a:pt x="0" y="76645"/>
                </a:moveTo>
                <a:lnTo>
                  <a:pt x="9102" y="67543"/>
                </a:lnTo>
                <a:lnTo>
                  <a:pt x="13688" y="62004"/>
                </a:lnTo>
                <a:lnTo>
                  <a:pt x="18650" y="55455"/>
                </a:lnTo>
                <a:lnTo>
                  <a:pt x="23863" y="48231"/>
                </a:lnTo>
                <a:lnTo>
                  <a:pt x="29244" y="42462"/>
                </a:lnTo>
                <a:lnTo>
                  <a:pt x="34736" y="37663"/>
                </a:lnTo>
                <a:lnTo>
                  <a:pt x="40302" y="33512"/>
                </a:lnTo>
                <a:lnTo>
                  <a:pt x="48776" y="29793"/>
                </a:lnTo>
                <a:lnTo>
                  <a:pt x="59187" y="26360"/>
                </a:lnTo>
                <a:lnTo>
                  <a:pt x="70890" y="23119"/>
                </a:lnTo>
                <a:lnTo>
                  <a:pt x="80598" y="20006"/>
                </a:lnTo>
                <a:lnTo>
                  <a:pt x="88974" y="16978"/>
                </a:lnTo>
                <a:lnTo>
                  <a:pt x="96464" y="14007"/>
                </a:lnTo>
                <a:lnTo>
                  <a:pt x="103362" y="11074"/>
                </a:lnTo>
                <a:lnTo>
                  <a:pt x="116106" y="5274"/>
                </a:lnTo>
                <a:lnTo>
                  <a:pt x="123124" y="3347"/>
                </a:lnTo>
                <a:lnTo>
                  <a:pt x="130660" y="2062"/>
                </a:lnTo>
                <a:lnTo>
                  <a:pt x="138542" y="1206"/>
                </a:lnTo>
                <a:lnTo>
                  <a:pt x="144749" y="634"/>
                </a:lnTo>
                <a:lnTo>
                  <a:pt x="149839" y="254"/>
                </a:lnTo>
                <a:lnTo>
                  <a:pt x="154185" y="0"/>
                </a:lnTo>
                <a:lnTo>
                  <a:pt x="158988" y="783"/>
                </a:lnTo>
                <a:lnTo>
                  <a:pt x="164094" y="2258"/>
                </a:lnTo>
                <a:lnTo>
                  <a:pt x="169404" y="4193"/>
                </a:lnTo>
                <a:lnTo>
                  <a:pt x="174848" y="6436"/>
                </a:lnTo>
                <a:lnTo>
                  <a:pt x="180383" y="8884"/>
                </a:lnTo>
                <a:lnTo>
                  <a:pt x="191613" y="14144"/>
                </a:lnTo>
                <a:lnTo>
                  <a:pt x="202954" y="19657"/>
                </a:lnTo>
                <a:lnTo>
                  <a:pt x="206740" y="22460"/>
                </a:lnTo>
                <a:lnTo>
                  <a:pt x="209264" y="25282"/>
                </a:lnTo>
                <a:lnTo>
                  <a:pt x="210947" y="28115"/>
                </a:lnTo>
                <a:lnTo>
                  <a:pt x="213021" y="32862"/>
                </a:lnTo>
                <a:lnTo>
                  <a:pt x="215357" y="38883"/>
                </a:lnTo>
                <a:lnTo>
                  <a:pt x="217866" y="45756"/>
                </a:lnTo>
                <a:lnTo>
                  <a:pt x="219539" y="52242"/>
                </a:lnTo>
                <a:lnTo>
                  <a:pt x="220654" y="58471"/>
                </a:lnTo>
                <a:lnTo>
                  <a:pt x="221398" y="64529"/>
                </a:lnTo>
                <a:lnTo>
                  <a:pt x="221894" y="70473"/>
                </a:lnTo>
                <a:lnTo>
                  <a:pt x="222224" y="76340"/>
                </a:lnTo>
                <a:lnTo>
                  <a:pt x="222444" y="82157"/>
                </a:lnTo>
                <a:lnTo>
                  <a:pt x="221639" y="87939"/>
                </a:lnTo>
                <a:lnTo>
                  <a:pt x="220149" y="93700"/>
                </a:lnTo>
                <a:lnTo>
                  <a:pt x="218204" y="99445"/>
                </a:lnTo>
                <a:lnTo>
                  <a:pt x="215954" y="104227"/>
                </a:lnTo>
                <a:lnTo>
                  <a:pt x="213502" y="108368"/>
                </a:lnTo>
                <a:lnTo>
                  <a:pt x="210915" y="112081"/>
                </a:lnTo>
                <a:lnTo>
                  <a:pt x="205500" y="118747"/>
                </a:lnTo>
                <a:lnTo>
                  <a:pt x="202722" y="121858"/>
                </a:lnTo>
                <a:lnTo>
                  <a:pt x="192016" y="132935"/>
                </a:lnTo>
                <a:lnTo>
                  <a:pt x="161860" y="163329"/>
                </a:lnTo>
                <a:lnTo>
                  <a:pt x="154579" y="169676"/>
                </a:lnTo>
                <a:lnTo>
                  <a:pt x="147820" y="174861"/>
                </a:lnTo>
                <a:lnTo>
                  <a:pt x="141409" y="179270"/>
                </a:lnTo>
                <a:lnTo>
                  <a:pt x="131421" y="183161"/>
                </a:lnTo>
                <a:lnTo>
                  <a:pt x="119046" y="186709"/>
                </a:lnTo>
                <a:lnTo>
                  <a:pt x="105082" y="190025"/>
                </a:lnTo>
                <a:lnTo>
                  <a:pt x="94819" y="193189"/>
                </a:lnTo>
                <a:lnTo>
                  <a:pt x="87025" y="196251"/>
                </a:lnTo>
                <a:lnTo>
                  <a:pt x="80877" y="199245"/>
                </a:lnTo>
                <a:lnTo>
                  <a:pt x="74873" y="201241"/>
                </a:lnTo>
                <a:lnTo>
                  <a:pt x="68965" y="202571"/>
                </a:lnTo>
                <a:lnTo>
                  <a:pt x="63122" y="203458"/>
                </a:lnTo>
                <a:lnTo>
                  <a:pt x="58274" y="205002"/>
                </a:lnTo>
                <a:lnTo>
                  <a:pt x="54089" y="206984"/>
                </a:lnTo>
                <a:lnTo>
                  <a:pt x="34290" y="213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0"/>
          <p:cNvSpPr/>
          <p:nvPr/>
        </p:nvSpPr>
        <p:spPr>
          <a:xfrm>
            <a:off x="3063239" y="6309360"/>
            <a:ext cx="197169" cy="230494"/>
          </a:xfrm>
          <a:custGeom>
            <a:avLst/>
            <a:gdLst/>
            <a:ahLst/>
            <a:cxnLst/>
            <a:rect l="0" t="0" r="0" b="0"/>
            <a:pathLst>
              <a:path w="197169" h="230494">
                <a:moveTo>
                  <a:pt x="0" y="8572"/>
                </a:moveTo>
                <a:lnTo>
                  <a:pt x="4551" y="13123"/>
                </a:lnTo>
                <a:lnTo>
                  <a:pt x="7797" y="19226"/>
                </a:lnTo>
                <a:lnTo>
                  <a:pt x="11866" y="28057"/>
                </a:lnTo>
                <a:lnTo>
                  <a:pt x="20514" y="47712"/>
                </a:lnTo>
                <a:lnTo>
                  <a:pt x="27533" y="62797"/>
                </a:lnTo>
                <a:lnTo>
                  <a:pt x="30738" y="71392"/>
                </a:lnTo>
                <a:lnTo>
                  <a:pt x="33827" y="80932"/>
                </a:lnTo>
                <a:lnTo>
                  <a:pt x="36839" y="91102"/>
                </a:lnTo>
                <a:lnTo>
                  <a:pt x="39799" y="99787"/>
                </a:lnTo>
                <a:lnTo>
                  <a:pt x="42726" y="107482"/>
                </a:lnTo>
                <a:lnTo>
                  <a:pt x="45629" y="114517"/>
                </a:lnTo>
                <a:lnTo>
                  <a:pt x="47564" y="121112"/>
                </a:lnTo>
                <a:lnTo>
                  <a:pt x="48855" y="127414"/>
                </a:lnTo>
                <a:lnTo>
                  <a:pt x="49715" y="133520"/>
                </a:lnTo>
                <a:lnTo>
                  <a:pt x="50288" y="139496"/>
                </a:lnTo>
                <a:lnTo>
                  <a:pt x="50671" y="145385"/>
                </a:lnTo>
                <a:lnTo>
                  <a:pt x="50926" y="151215"/>
                </a:lnTo>
                <a:lnTo>
                  <a:pt x="51209" y="162774"/>
                </a:lnTo>
                <a:lnTo>
                  <a:pt x="51285" y="168524"/>
                </a:lnTo>
                <a:lnTo>
                  <a:pt x="52287" y="177119"/>
                </a:lnTo>
                <a:lnTo>
                  <a:pt x="53908" y="187612"/>
                </a:lnTo>
                <a:lnTo>
                  <a:pt x="55941" y="199369"/>
                </a:lnTo>
                <a:lnTo>
                  <a:pt x="57297" y="208160"/>
                </a:lnTo>
                <a:lnTo>
                  <a:pt x="58201" y="214974"/>
                </a:lnTo>
                <a:lnTo>
                  <a:pt x="58803" y="220468"/>
                </a:lnTo>
                <a:lnTo>
                  <a:pt x="58252" y="224131"/>
                </a:lnTo>
                <a:lnTo>
                  <a:pt x="56932" y="226573"/>
                </a:lnTo>
                <a:lnTo>
                  <a:pt x="52521" y="230493"/>
                </a:lnTo>
                <a:lnTo>
                  <a:pt x="51207" y="229862"/>
                </a:lnTo>
                <a:lnTo>
                  <a:pt x="47206" y="226620"/>
                </a:lnTo>
                <a:lnTo>
                  <a:pt x="45759" y="224423"/>
                </a:lnTo>
                <a:lnTo>
                  <a:pt x="44150" y="219441"/>
                </a:lnTo>
                <a:lnTo>
                  <a:pt x="42769" y="215826"/>
                </a:lnTo>
                <a:lnTo>
                  <a:pt x="40895" y="211512"/>
                </a:lnTo>
                <a:lnTo>
                  <a:pt x="38694" y="206730"/>
                </a:lnTo>
                <a:lnTo>
                  <a:pt x="37226" y="200685"/>
                </a:lnTo>
                <a:lnTo>
                  <a:pt x="36247" y="193798"/>
                </a:lnTo>
                <a:lnTo>
                  <a:pt x="35595" y="186348"/>
                </a:lnTo>
                <a:lnTo>
                  <a:pt x="35160" y="175667"/>
                </a:lnTo>
                <a:lnTo>
                  <a:pt x="34677" y="148559"/>
                </a:lnTo>
                <a:lnTo>
                  <a:pt x="36453" y="134282"/>
                </a:lnTo>
                <a:lnTo>
                  <a:pt x="39542" y="120001"/>
                </a:lnTo>
                <a:lnTo>
                  <a:pt x="43507" y="105718"/>
                </a:lnTo>
                <a:lnTo>
                  <a:pt x="48055" y="92386"/>
                </a:lnTo>
                <a:lnTo>
                  <a:pt x="52992" y="79688"/>
                </a:lnTo>
                <a:lnTo>
                  <a:pt x="58188" y="67413"/>
                </a:lnTo>
                <a:lnTo>
                  <a:pt x="64510" y="56372"/>
                </a:lnTo>
                <a:lnTo>
                  <a:pt x="71582" y="46154"/>
                </a:lnTo>
                <a:lnTo>
                  <a:pt x="79154" y="36484"/>
                </a:lnTo>
                <a:lnTo>
                  <a:pt x="86107" y="29085"/>
                </a:lnTo>
                <a:lnTo>
                  <a:pt x="92647" y="23200"/>
                </a:lnTo>
                <a:lnTo>
                  <a:pt x="98912" y="18324"/>
                </a:lnTo>
                <a:lnTo>
                  <a:pt x="104994" y="14121"/>
                </a:lnTo>
                <a:lnTo>
                  <a:pt x="110954" y="10366"/>
                </a:lnTo>
                <a:lnTo>
                  <a:pt x="116832" y="6911"/>
                </a:lnTo>
                <a:lnTo>
                  <a:pt x="122656" y="4607"/>
                </a:lnTo>
                <a:lnTo>
                  <a:pt x="128443" y="3072"/>
                </a:lnTo>
                <a:lnTo>
                  <a:pt x="134207" y="2048"/>
                </a:lnTo>
                <a:lnTo>
                  <a:pt x="139954" y="1365"/>
                </a:lnTo>
                <a:lnTo>
                  <a:pt x="145690" y="910"/>
                </a:lnTo>
                <a:lnTo>
                  <a:pt x="151419" y="607"/>
                </a:lnTo>
                <a:lnTo>
                  <a:pt x="165405" y="26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1"/>
          <p:cNvSpPr/>
          <p:nvPr/>
        </p:nvSpPr>
        <p:spPr>
          <a:xfrm>
            <a:off x="3304711" y="6270514"/>
            <a:ext cx="126292" cy="210249"/>
          </a:xfrm>
          <a:custGeom>
            <a:avLst/>
            <a:gdLst/>
            <a:ahLst/>
            <a:cxnLst/>
            <a:rect l="0" t="0" r="0" b="0"/>
            <a:pathLst>
              <a:path w="126292" h="210249">
                <a:moveTo>
                  <a:pt x="41421" y="4556"/>
                </a:moveTo>
                <a:lnTo>
                  <a:pt x="36870" y="13658"/>
                </a:lnTo>
                <a:lnTo>
                  <a:pt x="34577" y="17291"/>
                </a:lnTo>
                <a:lnTo>
                  <a:pt x="32096" y="20666"/>
                </a:lnTo>
                <a:lnTo>
                  <a:pt x="29489" y="23868"/>
                </a:lnTo>
                <a:lnTo>
                  <a:pt x="25846" y="31718"/>
                </a:lnTo>
                <a:lnTo>
                  <a:pt x="21513" y="42667"/>
                </a:lnTo>
                <a:lnTo>
                  <a:pt x="16719" y="55680"/>
                </a:lnTo>
                <a:lnTo>
                  <a:pt x="13523" y="66262"/>
                </a:lnTo>
                <a:lnTo>
                  <a:pt x="11392" y="75221"/>
                </a:lnTo>
                <a:lnTo>
                  <a:pt x="3422" y="121490"/>
                </a:lnTo>
                <a:lnTo>
                  <a:pt x="1801" y="132995"/>
                </a:lnTo>
                <a:lnTo>
                  <a:pt x="720" y="142569"/>
                </a:lnTo>
                <a:lnTo>
                  <a:pt x="0" y="150857"/>
                </a:lnTo>
                <a:lnTo>
                  <a:pt x="472" y="157335"/>
                </a:lnTo>
                <a:lnTo>
                  <a:pt x="1739" y="162606"/>
                </a:lnTo>
                <a:lnTo>
                  <a:pt x="3536" y="167073"/>
                </a:lnTo>
                <a:lnTo>
                  <a:pt x="4734" y="171955"/>
                </a:lnTo>
                <a:lnTo>
                  <a:pt x="5533" y="177115"/>
                </a:lnTo>
                <a:lnTo>
                  <a:pt x="6066" y="182461"/>
                </a:lnTo>
                <a:lnTo>
                  <a:pt x="8326" y="186977"/>
                </a:lnTo>
                <a:lnTo>
                  <a:pt x="11738" y="190940"/>
                </a:lnTo>
                <a:lnTo>
                  <a:pt x="15917" y="194534"/>
                </a:lnTo>
                <a:lnTo>
                  <a:pt x="19656" y="197883"/>
                </a:lnTo>
                <a:lnTo>
                  <a:pt x="26350" y="204144"/>
                </a:lnTo>
                <a:lnTo>
                  <a:pt x="29469" y="206194"/>
                </a:lnTo>
                <a:lnTo>
                  <a:pt x="32501" y="207562"/>
                </a:lnTo>
                <a:lnTo>
                  <a:pt x="35474" y="208473"/>
                </a:lnTo>
                <a:lnTo>
                  <a:pt x="39361" y="209081"/>
                </a:lnTo>
                <a:lnTo>
                  <a:pt x="43858" y="209486"/>
                </a:lnTo>
                <a:lnTo>
                  <a:pt x="52982" y="209936"/>
                </a:lnTo>
                <a:lnTo>
                  <a:pt x="60211" y="210136"/>
                </a:lnTo>
                <a:lnTo>
                  <a:pt x="69637" y="210248"/>
                </a:lnTo>
                <a:lnTo>
                  <a:pt x="72614" y="209311"/>
                </a:lnTo>
                <a:lnTo>
                  <a:pt x="75552" y="207734"/>
                </a:lnTo>
                <a:lnTo>
                  <a:pt x="78462" y="205731"/>
                </a:lnTo>
                <a:lnTo>
                  <a:pt x="81355" y="203442"/>
                </a:lnTo>
                <a:lnTo>
                  <a:pt x="84236" y="200965"/>
                </a:lnTo>
                <a:lnTo>
                  <a:pt x="87109" y="198360"/>
                </a:lnTo>
                <a:lnTo>
                  <a:pt x="89977" y="194718"/>
                </a:lnTo>
                <a:lnTo>
                  <a:pt x="92842" y="190386"/>
                </a:lnTo>
                <a:lnTo>
                  <a:pt x="95704" y="185592"/>
                </a:lnTo>
                <a:lnTo>
                  <a:pt x="98565" y="181444"/>
                </a:lnTo>
                <a:lnTo>
                  <a:pt x="101424" y="177726"/>
                </a:lnTo>
                <a:lnTo>
                  <a:pt x="104283" y="174295"/>
                </a:lnTo>
                <a:lnTo>
                  <a:pt x="108094" y="166293"/>
                </a:lnTo>
                <a:lnTo>
                  <a:pt x="112540" y="155243"/>
                </a:lnTo>
                <a:lnTo>
                  <a:pt x="117408" y="142162"/>
                </a:lnTo>
                <a:lnTo>
                  <a:pt x="120654" y="128678"/>
                </a:lnTo>
                <a:lnTo>
                  <a:pt x="122818" y="114926"/>
                </a:lnTo>
                <a:lnTo>
                  <a:pt x="124261" y="100996"/>
                </a:lnTo>
                <a:lnTo>
                  <a:pt x="125223" y="87899"/>
                </a:lnTo>
                <a:lnTo>
                  <a:pt x="125864" y="75358"/>
                </a:lnTo>
                <a:lnTo>
                  <a:pt x="126291" y="63188"/>
                </a:lnTo>
                <a:lnTo>
                  <a:pt x="125624" y="53169"/>
                </a:lnTo>
                <a:lnTo>
                  <a:pt x="124226" y="44584"/>
                </a:lnTo>
                <a:lnTo>
                  <a:pt x="122342" y="36956"/>
                </a:lnTo>
                <a:lnTo>
                  <a:pt x="120133" y="30919"/>
                </a:lnTo>
                <a:lnTo>
                  <a:pt x="117708" y="25941"/>
                </a:lnTo>
                <a:lnTo>
                  <a:pt x="115139" y="21670"/>
                </a:lnTo>
                <a:lnTo>
                  <a:pt x="112474" y="17870"/>
                </a:lnTo>
                <a:lnTo>
                  <a:pt x="109744" y="14384"/>
                </a:lnTo>
                <a:lnTo>
                  <a:pt x="106973" y="11108"/>
                </a:lnTo>
                <a:lnTo>
                  <a:pt x="104172" y="8924"/>
                </a:lnTo>
                <a:lnTo>
                  <a:pt x="101353" y="7468"/>
                </a:lnTo>
                <a:lnTo>
                  <a:pt x="98520" y="6497"/>
                </a:lnTo>
                <a:lnTo>
                  <a:pt x="95680" y="4898"/>
                </a:lnTo>
                <a:lnTo>
                  <a:pt x="92833" y="2879"/>
                </a:lnTo>
                <a:lnTo>
                  <a:pt x="89984" y="580"/>
                </a:lnTo>
                <a:lnTo>
                  <a:pt x="87131" y="0"/>
                </a:lnTo>
                <a:lnTo>
                  <a:pt x="84277" y="566"/>
                </a:lnTo>
                <a:lnTo>
                  <a:pt x="81422" y="1896"/>
                </a:lnTo>
                <a:lnTo>
                  <a:pt x="78566" y="2782"/>
                </a:lnTo>
                <a:lnTo>
                  <a:pt x="75709" y="3373"/>
                </a:lnTo>
                <a:lnTo>
                  <a:pt x="72852" y="3768"/>
                </a:lnTo>
                <a:lnTo>
                  <a:pt x="69995" y="4983"/>
                </a:lnTo>
                <a:lnTo>
                  <a:pt x="67138" y="6745"/>
                </a:lnTo>
                <a:lnTo>
                  <a:pt x="64281" y="8873"/>
                </a:lnTo>
                <a:lnTo>
                  <a:pt x="61423" y="10291"/>
                </a:lnTo>
                <a:lnTo>
                  <a:pt x="58566" y="11237"/>
                </a:lnTo>
                <a:lnTo>
                  <a:pt x="49993" y="13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2"/>
          <p:cNvSpPr/>
          <p:nvPr/>
        </p:nvSpPr>
        <p:spPr>
          <a:xfrm>
            <a:off x="3500481" y="6088061"/>
            <a:ext cx="565742" cy="409837"/>
          </a:xfrm>
          <a:custGeom>
            <a:avLst/>
            <a:gdLst/>
            <a:ahLst/>
            <a:cxnLst/>
            <a:rect l="0" t="0" r="0" b="0"/>
            <a:pathLst>
              <a:path w="565742" h="409837">
                <a:moveTo>
                  <a:pt x="145689" y="187009"/>
                </a:moveTo>
                <a:lnTo>
                  <a:pt x="132036" y="187009"/>
                </a:lnTo>
                <a:lnTo>
                  <a:pt x="127062" y="187961"/>
                </a:lnTo>
                <a:lnTo>
                  <a:pt x="112234" y="193794"/>
                </a:lnTo>
                <a:lnTo>
                  <a:pt x="100534" y="195051"/>
                </a:lnTo>
                <a:lnTo>
                  <a:pt x="95583" y="195228"/>
                </a:lnTo>
                <a:lnTo>
                  <a:pt x="85002" y="197964"/>
                </a:lnTo>
                <a:lnTo>
                  <a:pt x="70875" y="202320"/>
                </a:lnTo>
                <a:lnTo>
                  <a:pt x="67238" y="202931"/>
                </a:lnTo>
                <a:lnTo>
                  <a:pt x="60657" y="206150"/>
                </a:lnTo>
                <a:lnTo>
                  <a:pt x="48671" y="215978"/>
                </a:lnTo>
                <a:lnTo>
                  <a:pt x="42880" y="224014"/>
                </a:lnTo>
                <a:lnTo>
                  <a:pt x="37130" y="233936"/>
                </a:lnTo>
                <a:lnTo>
                  <a:pt x="31401" y="244695"/>
                </a:lnTo>
                <a:lnTo>
                  <a:pt x="14245" y="278496"/>
                </a:lnTo>
                <a:lnTo>
                  <a:pt x="11387" y="285148"/>
                </a:lnTo>
                <a:lnTo>
                  <a:pt x="8529" y="292440"/>
                </a:lnTo>
                <a:lnTo>
                  <a:pt x="5671" y="300158"/>
                </a:lnTo>
                <a:lnTo>
                  <a:pt x="3766" y="307209"/>
                </a:lnTo>
                <a:lnTo>
                  <a:pt x="2496" y="313815"/>
                </a:lnTo>
                <a:lnTo>
                  <a:pt x="1085" y="326234"/>
                </a:lnTo>
                <a:lnTo>
                  <a:pt x="458" y="338104"/>
                </a:lnTo>
                <a:lnTo>
                  <a:pt x="179" y="349730"/>
                </a:lnTo>
                <a:lnTo>
                  <a:pt x="0" y="372715"/>
                </a:lnTo>
                <a:lnTo>
                  <a:pt x="2516" y="384162"/>
                </a:lnTo>
                <a:lnTo>
                  <a:pt x="6809" y="394648"/>
                </a:lnTo>
                <a:lnTo>
                  <a:pt x="14786" y="406600"/>
                </a:lnTo>
                <a:lnTo>
                  <a:pt x="15557" y="407698"/>
                </a:lnTo>
                <a:lnTo>
                  <a:pt x="17977" y="408430"/>
                </a:lnTo>
                <a:lnTo>
                  <a:pt x="33008" y="409605"/>
                </a:lnTo>
                <a:lnTo>
                  <a:pt x="40880" y="409836"/>
                </a:lnTo>
                <a:lnTo>
                  <a:pt x="51346" y="405326"/>
                </a:lnTo>
                <a:lnTo>
                  <a:pt x="55171" y="402086"/>
                </a:lnTo>
                <a:lnTo>
                  <a:pt x="61961" y="393406"/>
                </a:lnTo>
                <a:lnTo>
                  <a:pt x="68154" y="383198"/>
                </a:lnTo>
                <a:lnTo>
                  <a:pt x="74081" y="372312"/>
                </a:lnTo>
                <a:lnTo>
                  <a:pt x="79890" y="361123"/>
                </a:lnTo>
                <a:lnTo>
                  <a:pt x="82773" y="354520"/>
                </a:lnTo>
                <a:lnTo>
                  <a:pt x="85647" y="347260"/>
                </a:lnTo>
                <a:lnTo>
                  <a:pt x="88516" y="339563"/>
                </a:lnTo>
                <a:lnTo>
                  <a:pt x="92334" y="327764"/>
                </a:lnTo>
                <a:lnTo>
                  <a:pt x="101655" y="296874"/>
                </a:lnTo>
                <a:lnTo>
                  <a:pt x="141787" y="153987"/>
                </a:lnTo>
                <a:lnTo>
                  <a:pt x="145946" y="135467"/>
                </a:lnTo>
                <a:lnTo>
                  <a:pt x="148717" y="119310"/>
                </a:lnTo>
                <a:lnTo>
                  <a:pt x="150565" y="104728"/>
                </a:lnTo>
                <a:lnTo>
                  <a:pt x="152749" y="92150"/>
                </a:lnTo>
                <a:lnTo>
                  <a:pt x="155158" y="80907"/>
                </a:lnTo>
                <a:lnTo>
                  <a:pt x="157717" y="70554"/>
                </a:lnTo>
                <a:lnTo>
                  <a:pt x="177146" y="0"/>
                </a:lnTo>
                <a:lnTo>
                  <a:pt x="178090" y="15664"/>
                </a:lnTo>
                <a:lnTo>
                  <a:pt x="179139" y="83868"/>
                </a:lnTo>
                <a:lnTo>
                  <a:pt x="180371" y="114438"/>
                </a:lnTo>
                <a:lnTo>
                  <a:pt x="182146" y="139581"/>
                </a:lnTo>
                <a:lnTo>
                  <a:pt x="186656" y="183074"/>
                </a:lnTo>
                <a:lnTo>
                  <a:pt x="194551" y="249449"/>
                </a:lnTo>
                <a:lnTo>
                  <a:pt x="200108" y="291277"/>
                </a:lnTo>
                <a:lnTo>
                  <a:pt x="202923" y="307004"/>
                </a:lnTo>
                <a:lnTo>
                  <a:pt x="205752" y="319393"/>
                </a:lnTo>
                <a:lnTo>
                  <a:pt x="208591" y="329557"/>
                </a:lnTo>
                <a:lnTo>
                  <a:pt x="211436" y="338238"/>
                </a:lnTo>
                <a:lnTo>
                  <a:pt x="214285" y="345931"/>
                </a:lnTo>
                <a:lnTo>
                  <a:pt x="219991" y="358605"/>
                </a:lnTo>
                <a:lnTo>
                  <a:pt x="225702" y="367414"/>
                </a:lnTo>
                <a:lnTo>
                  <a:pt x="233955" y="374504"/>
                </a:lnTo>
                <a:lnTo>
                  <a:pt x="243021" y="379877"/>
                </a:lnTo>
                <a:lnTo>
                  <a:pt x="255085" y="383610"/>
                </a:lnTo>
                <a:lnTo>
                  <a:pt x="256719" y="382846"/>
                </a:lnTo>
                <a:lnTo>
                  <a:pt x="263571" y="378173"/>
                </a:lnTo>
                <a:lnTo>
                  <a:pt x="268883" y="376746"/>
                </a:lnTo>
                <a:lnTo>
                  <a:pt x="271633" y="374460"/>
                </a:lnTo>
                <a:lnTo>
                  <a:pt x="280054" y="362142"/>
                </a:lnTo>
                <a:lnTo>
                  <a:pt x="285734" y="351840"/>
                </a:lnTo>
                <a:lnTo>
                  <a:pt x="290487" y="340711"/>
                </a:lnTo>
                <a:lnTo>
                  <a:pt x="303389" y="308026"/>
                </a:lnTo>
                <a:lnTo>
                  <a:pt x="313567" y="280799"/>
                </a:lnTo>
                <a:lnTo>
                  <a:pt x="324653" y="249406"/>
                </a:lnTo>
                <a:lnTo>
                  <a:pt x="327863" y="240037"/>
                </a:lnTo>
                <a:lnTo>
                  <a:pt x="336510" y="211847"/>
                </a:lnTo>
                <a:lnTo>
                  <a:pt x="341482" y="194995"/>
                </a:lnTo>
                <a:lnTo>
                  <a:pt x="344798" y="181855"/>
                </a:lnTo>
                <a:lnTo>
                  <a:pt x="347008" y="171191"/>
                </a:lnTo>
                <a:lnTo>
                  <a:pt x="348482" y="162176"/>
                </a:lnTo>
                <a:lnTo>
                  <a:pt x="352659" y="149619"/>
                </a:lnTo>
                <a:lnTo>
                  <a:pt x="356738" y="140864"/>
                </a:lnTo>
                <a:lnTo>
                  <a:pt x="358550" y="133797"/>
                </a:lnTo>
                <a:lnTo>
                  <a:pt x="359034" y="141057"/>
                </a:lnTo>
                <a:lnTo>
                  <a:pt x="359571" y="174523"/>
                </a:lnTo>
                <a:lnTo>
                  <a:pt x="358762" y="193925"/>
                </a:lnTo>
                <a:lnTo>
                  <a:pt x="357270" y="213527"/>
                </a:lnTo>
                <a:lnTo>
                  <a:pt x="355323" y="233263"/>
                </a:lnTo>
                <a:lnTo>
                  <a:pt x="354977" y="250230"/>
                </a:lnTo>
                <a:lnTo>
                  <a:pt x="355699" y="265351"/>
                </a:lnTo>
                <a:lnTo>
                  <a:pt x="357133" y="279242"/>
                </a:lnTo>
                <a:lnTo>
                  <a:pt x="358089" y="290408"/>
                </a:lnTo>
                <a:lnTo>
                  <a:pt x="358726" y="299756"/>
                </a:lnTo>
                <a:lnTo>
                  <a:pt x="359151" y="307894"/>
                </a:lnTo>
                <a:lnTo>
                  <a:pt x="361339" y="314271"/>
                </a:lnTo>
                <a:lnTo>
                  <a:pt x="364704" y="319475"/>
                </a:lnTo>
                <a:lnTo>
                  <a:pt x="372568" y="326845"/>
                </a:lnTo>
                <a:lnTo>
                  <a:pt x="379239" y="330121"/>
                </a:lnTo>
                <a:lnTo>
                  <a:pt x="388350" y="331964"/>
                </a:lnTo>
                <a:lnTo>
                  <a:pt x="391283" y="331271"/>
                </a:lnTo>
                <a:lnTo>
                  <a:pt x="397081" y="327960"/>
                </a:lnTo>
                <a:lnTo>
                  <a:pt x="405374" y="318234"/>
                </a:lnTo>
                <a:lnTo>
                  <a:pt x="414457" y="306291"/>
                </a:lnTo>
                <a:lnTo>
                  <a:pt x="421669" y="297808"/>
                </a:lnTo>
                <a:lnTo>
                  <a:pt x="428049" y="288323"/>
                </a:lnTo>
                <a:lnTo>
                  <a:pt x="435012" y="275852"/>
                </a:lnTo>
                <a:lnTo>
                  <a:pt x="455933" y="235021"/>
                </a:lnTo>
                <a:lnTo>
                  <a:pt x="459788" y="222317"/>
                </a:lnTo>
                <a:lnTo>
                  <a:pt x="462453" y="210321"/>
                </a:lnTo>
                <a:lnTo>
                  <a:pt x="466813" y="198640"/>
                </a:lnTo>
                <a:lnTo>
                  <a:pt x="469385" y="187098"/>
                </a:lnTo>
                <a:lnTo>
                  <a:pt x="470071" y="181353"/>
                </a:lnTo>
                <a:lnTo>
                  <a:pt x="473374" y="172430"/>
                </a:lnTo>
                <a:lnTo>
                  <a:pt x="475588" y="168717"/>
                </a:lnTo>
                <a:lnTo>
                  <a:pt x="478048" y="159512"/>
                </a:lnTo>
                <a:lnTo>
                  <a:pt x="478704" y="154390"/>
                </a:lnTo>
                <a:lnTo>
                  <a:pt x="481973" y="146159"/>
                </a:lnTo>
                <a:lnTo>
                  <a:pt x="484178" y="142630"/>
                </a:lnTo>
                <a:lnTo>
                  <a:pt x="485648" y="142183"/>
                </a:lnTo>
                <a:lnTo>
                  <a:pt x="486629" y="143790"/>
                </a:lnTo>
                <a:lnTo>
                  <a:pt x="488008" y="152613"/>
                </a:lnTo>
                <a:lnTo>
                  <a:pt x="489283" y="161244"/>
                </a:lnTo>
                <a:lnTo>
                  <a:pt x="493024" y="177780"/>
                </a:lnTo>
                <a:lnTo>
                  <a:pt x="493451" y="185619"/>
                </a:lnTo>
                <a:lnTo>
                  <a:pt x="492783" y="192750"/>
                </a:lnTo>
                <a:lnTo>
                  <a:pt x="491385" y="199409"/>
                </a:lnTo>
                <a:lnTo>
                  <a:pt x="490453" y="206705"/>
                </a:lnTo>
                <a:lnTo>
                  <a:pt x="489831" y="214427"/>
                </a:lnTo>
                <a:lnTo>
                  <a:pt x="489417" y="222433"/>
                </a:lnTo>
                <a:lnTo>
                  <a:pt x="490093" y="232532"/>
                </a:lnTo>
                <a:lnTo>
                  <a:pt x="491497" y="244028"/>
                </a:lnTo>
                <a:lnTo>
                  <a:pt x="493385" y="256454"/>
                </a:lnTo>
                <a:lnTo>
                  <a:pt x="494644" y="268548"/>
                </a:lnTo>
                <a:lnTo>
                  <a:pt x="495483" y="280421"/>
                </a:lnTo>
                <a:lnTo>
                  <a:pt x="496042" y="292146"/>
                </a:lnTo>
                <a:lnTo>
                  <a:pt x="498320" y="302820"/>
                </a:lnTo>
                <a:lnTo>
                  <a:pt x="501744" y="312794"/>
                </a:lnTo>
                <a:lnTo>
                  <a:pt x="511825" y="335680"/>
                </a:lnTo>
                <a:lnTo>
                  <a:pt x="513604" y="337558"/>
                </a:lnTo>
                <a:lnTo>
                  <a:pt x="515743" y="338810"/>
                </a:lnTo>
                <a:lnTo>
                  <a:pt x="518122" y="339645"/>
                </a:lnTo>
                <a:lnTo>
                  <a:pt x="534674" y="340984"/>
                </a:lnTo>
                <a:lnTo>
                  <a:pt x="551125" y="341270"/>
                </a:lnTo>
                <a:lnTo>
                  <a:pt x="565741" y="341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53"/>
          <p:cNvSpPr/>
          <p:nvPr/>
        </p:nvSpPr>
        <p:spPr>
          <a:xfrm>
            <a:off x="4100903" y="6266497"/>
            <a:ext cx="153915" cy="193136"/>
          </a:xfrm>
          <a:custGeom>
            <a:avLst/>
            <a:gdLst/>
            <a:ahLst/>
            <a:cxnLst/>
            <a:rect l="0" t="0" r="0" b="0"/>
            <a:pathLst>
              <a:path w="153915" h="193136">
                <a:moveTo>
                  <a:pt x="93906" y="0"/>
                </a:moveTo>
                <a:lnTo>
                  <a:pt x="74594" y="0"/>
                </a:lnTo>
                <a:lnTo>
                  <a:pt x="72459" y="953"/>
                </a:lnTo>
                <a:lnTo>
                  <a:pt x="71036" y="2540"/>
                </a:lnTo>
                <a:lnTo>
                  <a:pt x="70087" y="4551"/>
                </a:lnTo>
                <a:lnTo>
                  <a:pt x="67549" y="6844"/>
                </a:lnTo>
                <a:lnTo>
                  <a:pt x="63952" y="9325"/>
                </a:lnTo>
                <a:lnTo>
                  <a:pt x="59650" y="11932"/>
                </a:lnTo>
                <a:lnTo>
                  <a:pt x="55829" y="15574"/>
                </a:lnTo>
                <a:lnTo>
                  <a:pt x="52329" y="19908"/>
                </a:lnTo>
                <a:lnTo>
                  <a:pt x="29129" y="53881"/>
                </a:lnTo>
                <a:lnTo>
                  <a:pt x="14634" y="73795"/>
                </a:lnTo>
                <a:lnTo>
                  <a:pt x="9625" y="82534"/>
                </a:lnTo>
                <a:lnTo>
                  <a:pt x="6287" y="90265"/>
                </a:lnTo>
                <a:lnTo>
                  <a:pt x="4061" y="97325"/>
                </a:lnTo>
                <a:lnTo>
                  <a:pt x="2577" y="103935"/>
                </a:lnTo>
                <a:lnTo>
                  <a:pt x="1588" y="110248"/>
                </a:lnTo>
                <a:lnTo>
                  <a:pt x="928" y="116361"/>
                </a:lnTo>
                <a:lnTo>
                  <a:pt x="488" y="121389"/>
                </a:lnTo>
                <a:lnTo>
                  <a:pt x="195" y="125694"/>
                </a:lnTo>
                <a:lnTo>
                  <a:pt x="0" y="129516"/>
                </a:lnTo>
                <a:lnTo>
                  <a:pt x="822" y="135874"/>
                </a:lnTo>
                <a:lnTo>
                  <a:pt x="2323" y="143923"/>
                </a:lnTo>
                <a:lnTo>
                  <a:pt x="4276" y="153099"/>
                </a:lnTo>
                <a:lnTo>
                  <a:pt x="6530" y="160168"/>
                </a:lnTo>
                <a:lnTo>
                  <a:pt x="8986" y="165834"/>
                </a:lnTo>
                <a:lnTo>
                  <a:pt x="11575" y="170564"/>
                </a:lnTo>
                <a:lnTo>
                  <a:pt x="14254" y="174669"/>
                </a:lnTo>
                <a:lnTo>
                  <a:pt x="16992" y="178359"/>
                </a:lnTo>
                <a:lnTo>
                  <a:pt x="19770" y="181771"/>
                </a:lnTo>
                <a:lnTo>
                  <a:pt x="22575" y="184046"/>
                </a:lnTo>
                <a:lnTo>
                  <a:pt x="25397" y="185562"/>
                </a:lnTo>
                <a:lnTo>
                  <a:pt x="28231" y="186573"/>
                </a:lnTo>
                <a:lnTo>
                  <a:pt x="31073" y="188200"/>
                </a:lnTo>
                <a:lnTo>
                  <a:pt x="33920" y="190236"/>
                </a:lnTo>
                <a:lnTo>
                  <a:pt x="36770" y="192547"/>
                </a:lnTo>
                <a:lnTo>
                  <a:pt x="41528" y="193135"/>
                </a:lnTo>
                <a:lnTo>
                  <a:pt x="47558" y="192574"/>
                </a:lnTo>
                <a:lnTo>
                  <a:pt x="54435" y="191248"/>
                </a:lnTo>
                <a:lnTo>
                  <a:pt x="59972" y="190363"/>
                </a:lnTo>
                <a:lnTo>
                  <a:pt x="64616" y="189774"/>
                </a:lnTo>
                <a:lnTo>
                  <a:pt x="68664" y="189381"/>
                </a:lnTo>
                <a:lnTo>
                  <a:pt x="73268" y="188167"/>
                </a:lnTo>
                <a:lnTo>
                  <a:pt x="78243" y="186404"/>
                </a:lnTo>
                <a:lnTo>
                  <a:pt x="83464" y="184277"/>
                </a:lnTo>
                <a:lnTo>
                  <a:pt x="87897" y="180954"/>
                </a:lnTo>
                <a:lnTo>
                  <a:pt x="91805" y="176834"/>
                </a:lnTo>
                <a:lnTo>
                  <a:pt x="95363" y="172182"/>
                </a:lnTo>
                <a:lnTo>
                  <a:pt x="99640" y="167175"/>
                </a:lnTo>
                <a:lnTo>
                  <a:pt x="104396" y="161933"/>
                </a:lnTo>
                <a:lnTo>
                  <a:pt x="109472" y="156533"/>
                </a:lnTo>
                <a:lnTo>
                  <a:pt x="113809" y="150075"/>
                </a:lnTo>
                <a:lnTo>
                  <a:pt x="117653" y="142912"/>
                </a:lnTo>
                <a:lnTo>
                  <a:pt x="121167" y="135280"/>
                </a:lnTo>
                <a:lnTo>
                  <a:pt x="124463" y="127334"/>
                </a:lnTo>
                <a:lnTo>
                  <a:pt x="127612" y="119179"/>
                </a:lnTo>
                <a:lnTo>
                  <a:pt x="130665" y="110886"/>
                </a:lnTo>
                <a:lnTo>
                  <a:pt x="134604" y="101546"/>
                </a:lnTo>
                <a:lnTo>
                  <a:pt x="139136" y="91511"/>
                </a:lnTo>
                <a:lnTo>
                  <a:pt x="153914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54"/>
          <p:cNvSpPr/>
          <p:nvPr/>
        </p:nvSpPr>
        <p:spPr>
          <a:xfrm>
            <a:off x="4315034" y="6030489"/>
            <a:ext cx="51226" cy="476039"/>
          </a:xfrm>
          <a:custGeom>
            <a:avLst/>
            <a:gdLst/>
            <a:ahLst/>
            <a:cxnLst/>
            <a:rect l="0" t="0" r="0" b="0"/>
            <a:pathLst>
              <a:path w="51226" h="476039">
                <a:moveTo>
                  <a:pt x="16936" y="4551"/>
                </a:moveTo>
                <a:lnTo>
                  <a:pt x="7834" y="0"/>
                </a:lnTo>
                <a:lnTo>
                  <a:pt x="5153" y="564"/>
                </a:lnTo>
                <a:lnTo>
                  <a:pt x="3365" y="2845"/>
                </a:lnTo>
                <a:lnTo>
                  <a:pt x="2174" y="6271"/>
                </a:lnTo>
                <a:lnTo>
                  <a:pt x="1380" y="24748"/>
                </a:lnTo>
                <a:lnTo>
                  <a:pt x="104" y="158047"/>
                </a:lnTo>
                <a:lnTo>
                  <a:pt x="0" y="192607"/>
                </a:lnTo>
                <a:lnTo>
                  <a:pt x="882" y="219457"/>
                </a:lnTo>
                <a:lnTo>
                  <a:pt x="2423" y="241166"/>
                </a:lnTo>
                <a:lnTo>
                  <a:pt x="4403" y="259449"/>
                </a:lnTo>
                <a:lnTo>
                  <a:pt x="11683" y="310244"/>
                </a:lnTo>
                <a:lnTo>
                  <a:pt x="16291" y="339791"/>
                </a:lnTo>
                <a:lnTo>
                  <a:pt x="21269" y="364252"/>
                </a:lnTo>
                <a:lnTo>
                  <a:pt x="26492" y="385322"/>
                </a:lnTo>
                <a:lnTo>
                  <a:pt x="31879" y="404131"/>
                </a:lnTo>
                <a:lnTo>
                  <a:pt x="35470" y="419527"/>
                </a:lnTo>
                <a:lnTo>
                  <a:pt x="37865" y="432649"/>
                </a:lnTo>
                <a:lnTo>
                  <a:pt x="39461" y="444255"/>
                </a:lnTo>
                <a:lnTo>
                  <a:pt x="41477" y="451992"/>
                </a:lnTo>
                <a:lnTo>
                  <a:pt x="43774" y="457150"/>
                </a:lnTo>
                <a:lnTo>
                  <a:pt x="46258" y="460588"/>
                </a:lnTo>
                <a:lnTo>
                  <a:pt x="47914" y="463833"/>
                </a:lnTo>
                <a:lnTo>
                  <a:pt x="49018" y="466949"/>
                </a:lnTo>
                <a:lnTo>
                  <a:pt x="51225" y="476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55"/>
          <p:cNvSpPr/>
          <p:nvPr/>
        </p:nvSpPr>
        <p:spPr>
          <a:xfrm>
            <a:off x="4254147" y="6232207"/>
            <a:ext cx="232129" cy="60009"/>
          </a:xfrm>
          <a:custGeom>
            <a:avLst/>
            <a:gdLst/>
            <a:ahLst/>
            <a:cxnLst/>
            <a:rect l="0" t="0" r="0" b="0"/>
            <a:pathLst>
              <a:path w="232129" h="60009">
                <a:moveTo>
                  <a:pt x="17815" y="60008"/>
                </a:moveTo>
                <a:lnTo>
                  <a:pt x="4162" y="60008"/>
                </a:lnTo>
                <a:lnTo>
                  <a:pt x="1093" y="59055"/>
                </a:lnTo>
                <a:lnTo>
                  <a:pt x="0" y="57468"/>
                </a:lnTo>
                <a:lnTo>
                  <a:pt x="223" y="55457"/>
                </a:lnTo>
                <a:lnTo>
                  <a:pt x="1325" y="54116"/>
                </a:lnTo>
                <a:lnTo>
                  <a:pt x="3011" y="53222"/>
                </a:lnTo>
                <a:lnTo>
                  <a:pt x="7425" y="52229"/>
                </a:lnTo>
                <a:lnTo>
                  <a:pt x="12563" y="51788"/>
                </a:lnTo>
                <a:lnTo>
                  <a:pt x="16219" y="50718"/>
                </a:lnTo>
                <a:lnTo>
                  <a:pt x="20561" y="49053"/>
                </a:lnTo>
                <a:lnTo>
                  <a:pt x="25360" y="46989"/>
                </a:lnTo>
                <a:lnTo>
                  <a:pt x="30465" y="45614"/>
                </a:lnTo>
                <a:lnTo>
                  <a:pt x="35774" y="44697"/>
                </a:lnTo>
                <a:lnTo>
                  <a:pt x="41217" y="44085"/>
                </a:lnTo>
                <a:lnTo>
                  <a:pt x="47704" y="42725"/>
                </a:lnTo>
                <a:lnTo>
                  <a:pt x="54886" y="40866"/>
                </a:lnTo>
                <a:lnTo>
                  <a:pt x="62532" y="38674"/>
                </a:lnTo>
                <a:lnTo>
                  <a:pt x="78647" y="33699"/>
                </a:lnTo>
                <a:lnTo>
                  <a:pt x="86945" y="31038"/>
                </a:lnTo>
                <a:lnTo>
                  <a:pt x="94382" y="29265"/>
                </a:lnTo>
                <a:lnTo>
                  <a:pt x="101244" y="28082"/>
                </a:lnTo>
                <a:lnTo>
                  <a:pt x="107725" y="27294"/>
                </a:lnTo>
                <a:lnTo>
                  <a:pt x="113949" y="25816"/>
                </a:lnTo>
                <a:lnTo>
                  <a:pt x="120005" y="23878"/>
                </a:lnTo>
                <a:lnTo>
                  <a:pt x="125946" y="21634"/>
                </a:lnTo>
                <a:lnTo>
                  <a:pt x="134670" y="19185"/>
                </a:lnTo>
                <a:lnTo>
                  <a:pt x="145249" y="16601"/>
                </a:lnTo>
                <a:lnTo>
                  <a:pt x="157063" y="13924"/>
                </a:lnTo>
                <a:lnTo>
                  <a:pt x="165892" y="12140"/>
                </a:lnTo>
                <a:lnTo>
                  <a:pt x="172731" y="10951"/>
                </a:lnTo>
                <a:lnTo>
                  <a:pt x="178242" y="10158"/>
                </a:lnTo>
                <a:lnTo>
                  <a:pt x="184774" y="9629"/>
                </a:lnTo>
                <a:lnTo>
                  <a:pt x="191986" y="9277"/>
                </a:lnTo>
                <a:lnTo>
                  <a:pt x="199652" y="9043"/>
                </a:lnTo>
                <a:lnTo>
                  <a:pt x="205714" y="7933"/>
                </a:lnTo>
                <a:lnTo>
                  <a:pt x="210709" y="6242"/>
                </a:lnTo>
                <a:lnTo>
                  <a:pt x="214991" y="4161"/>
                </a:lnTo>
                <a:lnTo>
                  <a:pt x="218798" y="2774"/>
                </a:lnTo>
                <a:lnTo>
                  <a:pt x="222289" y="1850"/>
                </a:lnTo>
                <a:lnTo>
                  <a:pt x="2321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56"/>
          <p:cNvSpPr/>
          <p:nvPr/>
        </p:nvSpPr>
        <p:spPr>
          <a:xfrm>
            <a:off x="5826798" y="5067658"/>
            <a:ext cx="271107" cy="530185"/>
          </a:xfrm>
          <a:custGeom>
            <a:avLst/>
            <a:gdLst/>
            <a:ahLst/>
            <a:cxnLst/>
            <a:rect l="0" t="0" r="0" b="0"/>
            <a:pathLst>
              <a:path w="271107" h="530185">
                <a:moveTo>
                  <a:pt x="262534" y="41552"/>
                </a:moveTo>
                <a:lnTo>
                  <a:pt x="243221" y="22239"/>
                </a:lnTo>
                <a:lnTo>
                  <a:pt x="240134" y="20104"/>
                </a:lnTo>
                <a:lnTo>
                  <a:pt x="234163" y="17732"/>
                </a:lnTo>
                <a:lnTo>
                  <a:pt x="225795" y="14138"/>
                </a:lnTo>
                <a:lnTo>
                  <a:pt x="220896" y="11845"/>
                </a:lnTo>
                <a:lnTo>
                  <a:pt x="212913" y="9299"/>
                </a:lnTo>
                <a:lnTo>
                  <a:pt x="205238" y="7215"/>
                </a:lnTo>
                <a:lnTo>
                  <a:pt x="200524" y="5325"/>
                </a:lnTo>
                <a:lnTo>
                  <a:pt x="195477" y="3113"/>
                </a:lnTo>
                <a:lnTo>
                  <a:pt x="190207" y="1639"/>
                </a:lnTo>
                <a:lnTo>
                  <a:pt x="184788" y="655"/>
                </a:lnTo>
                <a:lnTo>
                  <a:pt x="179271" y="0"/>
                </a:lnTo>
                <a:lnTo>
                  <a:pt x="174641" y="515"/>
                </a:lnTo>
                <a:lnTo>
                  <a:pt x="170601" y="1812"/>
                </a:lnTo>
                <a:lnTo>
                  <a:pt x="166956" y="3628"/>
                </a:lnTo>
                <a:lnTo>
                  <a:pt x="160715" y="5792"/>
                </a:lnTo>
                <a:lnTo>
                  <a:pt x="152745" y="8187"/>
                </a:lnTo>
                <a:lnTo>
                  <a:pt x="143621" y="10736"/>
                </a:lnTo>
                <a:lnTo>
                  <a:pt x="136586" y="12435"/>
                </a:lnTo>
                <a:lnTo>
                  <a:pt x="130944" y="13568"/>
                </a:lnTo>
                <a:lnTo>
                  <a:pt x="126230" y="14324"/>
                </a:lnTo>
                <a:lnTo>
                  <a:pt x="119277" y="17685"/>
                </a:lnTo>
                <a:lnTo>
                  <a:pt x="110832" y="22783"/>
                </a:lnTo>
                <a:lnTo>
                  <a:pt x="101392" y="29039"/>
                </a:lnTo>
                <a:lnTo>
                  <a:pt x="93194" y="35115"/>
                </a:lnTo>
                <a:lnTo>
                  <a:pt x="85823" y="41071"/>
                </a:lnTo>
                <a:lnTo>
                  <a:pt x="79004" y="46946"/>
                </a:lnTo>
                <a:lnTo>
                  <a:pt x="72553" y="51815"/>
                </a:lnTo>
                <a:lnTo>
                  <a:pt x="66348" y="56014"/>
                </a:lnTo>
                <a:lnTo>
                  <a:pt x="60306" y="59765"/>
                </a:lnTo>
                <a:lnTo>
                  <a:pt x="54372" y="64172"/>
                </a:lnTo>
                <a:lnTo>
                  <a:pt x="48512" y="69014"/>
                </a:lnTo>
                <a:lnTo>
                  <a:pt x="42701" y="74147"/>
                </a:lnTo>
                <a:lnTo>
                  <a:pt x="36921" y="82332"/>
                </a:lnTo>
                <a:lnTo>
                  <a:pt x="31163" y="92551"/>
                </a:lnTo>
                <a:lnTo>
                  <a:pt x="25419" y="104127"/>
                </a:lnTo>
                <a:lnTo>
                  <a:pt x="19685" y="116605"/>
                </a:lnTo>
                <a:lnTo>
                  <a:pt x="8234" y="143171"/>
                </a:lnTo>
                <a:lnTo>
                  <a:pt x="4418" y="153114"/>
                </a:lnTo>
                <a:lnTo>
                  <a:pt x="178" y="166700"/>
                </a:lnTo>
                <a:lnTo>
                  <a:pt x="0" y="172609"/>
                </a:lnTo>
                <a:lnTo>
                  <a:pt x="2343" y="184254"/>
                </a:lnTo>
                <a:lnTo>
                  <a:pt x="5253" y="188122"/>
                </a:lnTo>
                <a:lnTo>
                  <a:pt x="9098" y="190700"/>
                </a:lnTo>
                <a:lnTo>
                  <a:pt x="17498" y="193565"/>
                </a:lnTo>
                <a:lnTo>
                  <a:pt x="24407" y="194838"/>
                </a:lnTo>
                <a:lnTo>
                  <a:pt x="28535" y="195178"/>
                </a:lnTo>
                <a:lnTo>
                  <a:pt x="33192" y="195404"/>
                </a:lnTo>
                <a:lnTo>
                  <a:pt x="38202" y="195555"/>
                </a:lnTo>
                <a:lnTo>
                  <a:pt x="43447" y="194703"/>
                </a:lnTo>
                <a:lnTo>
                  <a:pt x="48848" y="193182"/>
                </a:lnTo>
                <a:lnTo>
                  <a:pt x="54355" y="191216"/>
                </a:lnTo>
                <a:lnTo>
                  <a:pt x="58978" y="188953"/>
                </a:lnTo>
                <a:lnTo>
                  <a:pt x="66655" y="183898"/>
                </a:lnTo>
                <a:lnTo>
                  <a:pt x="70988" y="180265"/>
                </a:lnTo>
                <a:lnTo>
                  <a:pt x="75782" y="175937"/>
                </a:lnTo>
                <a:lnTo>
                  <a:pt x="80883" y="171147"/>
                </a:lnTo>
                <a:lnTo>
                  <a:pt x="106265" y="146202"/>
                </a:lnTo>
                <a:lnTo>
                  <a:pt x="122159" y="128464"/>
                </a:lnTo>
                <a:lnTo>
                  <a:pt x="202056" y="35816"/>
                </a:lnTo>
                <a:lnTo>
                  <a:pt x="209833" y="29156"/>
                </a:lnTo>
                <a:lnTo>
                  <a:pt x="216923" y="24715"/>
                </a:lnTo>
                <a:lnTo>
                  <a:pt x="223554" y="21755"/>
                </a:lnTo>
                <a:lnTo>
                  <a:pt x="227975" y="20734"/>
                </a:lnTo>
                <a:lnTo>
                  <a:pt x="230922" y="21006"/>
                </a:lnTo>
                <a:lnTo>
                  <a:pt x="235149" y="23847"/>
                </a:lnTo>
                <a:lnTo>
                  <a:pt x="240203" y="28286"/>
                </a:lnTo>
                <a:lnTo>
                  <a:pt x="241931" y="31755"/>
                </a:lnTo>
                <a:lnTo>
                  <a:pt x="243852" y="40691"/>
                </a:lnTo>
                <a:lnTo>
                  <a:pt x="244706" y="56092"/>
                </a:lnTo>
                <a:lnTo>
                  <a:pt x="245187" y="83642"/>
                </a:lnTo>
                <a:lnTo>
                  <a:pt x="245389" y="281488"/>
                </a:lnTo>
                <a:lnTo>
                  <a:pt x="246341" y="309141"/>
                </a:lnTo>
                <a:lnTo>
                  <a:pt x="249940" y="375428"/>
                </a:lnTo>
                <a:lnTo>
                  <a:pt x="254714" y="434099"/>
                </a:lnTo>
                <a:lnTo>
                  <a:pt x="257320" y="460412"/>
                </a:lnTo>
                <a:lnTo>
                  <a:pt x="260011" y="478907"/>
                </a:lnTo>
                <a:lnTo>
                  <a:pt x="271106" y="530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57"/>
          <p:cNvSpPr/>
          <p:nvPr/>
        </p:nvSpPr>
        <p:spPr>
          <a:xfrm>
            <a:off x="6200775" y="5032057"/>
            <a:ext cx="188596" cy="264187"/>
          </a:xfrm>
          <a:custGeom>
            <a:avLst/>
            <a:gdLst/>
            <a:ahLst/>
            <a:cxnLst/>
            <a:rect l="0" t="0" r="0" b="0"/>
            <a:pathLst>
              <a:path w="188596" h="264187">
                <a:moveTo>
                  <a:pt x="0" y="85725"/>
                </a:moveTo>
                <a:lnTo>
                  <a:pt x="0" y="99378"/>
                </a:lnTo>
                <a:lnTo>
                  <a:pt x="952" y="104352"/>
                </a:lnTo>
                <a:lnTo>
                  <a:pt x="4550" y="112419"/>
                </a:lnTo>
                <a:lnTo>
                  <a:pt x="5891" y="116856"/>
                </a:lnTo>
                <a:lnTo>
                  <a:pt x="6785" y="121719"/>
                </a:lnTo>
                <a:lnTo>
                  <a:pt x="7380" y="126866"/>
                </a:lnTo>
                <a:lnTo>
                  <a:pt x="13122" y="157985"/>
                </a:lnTo>
                <a:lnTo>
                  <a:pt x="17321" y="179618"/>
                </a:lnTo>
                <a:lnTo>
                  <a:pt x="21072" y="195945"/>
                </a:lnTo>
                <a:lnTo>
                  <a:pt x="24526" y="208735"/>
                </a:lnTo>
                <a:lnTo>
                  <a:pt x="27780" y="219167"/>
                </a:lnTo>
                <a:lnTo>
                  <a:pt x="31855" y="228026"/>
                </a:lnTo>
                <a:lnTo>
                  <a:pt x="36477" y="235838"/>
                </a:lnTo>
                <a:lnTo>
                  <a:pt x="41462" y="242950"/>
                </a:lnTo>
                <a:lnTo>
                  <a:pt x="45739" y="247692"/>
                </a:lnTo>
                <a:lnTo>
                  <a:pt x="49543" y="250853"/>
                </a:lnTo>
                <a:lnTo>
                  <a:pt x="53031" y="252961"/>
                </a:lnTo>
                <a:lnTo>
                  <a:pt x="56309" y="255318"/>
                </a:lnTo>
                <a:lnTo>
                  <a:pt x="59447" y="257842"/>
                </a:lnTo>
                <a:lnTo>
                  <a:pt x="62491" y="260477"/>
                </a:lnTo>
                <a:lnTo>
                  <a:pt x="66425" y="262234"/>
                </a:lnTo>
                <a:lnTo>
                  <a:pt x="70953" y="263405"/>
                </a:lnTo>
                <a:lnTo>
                  <a:pt x="75877" y="264186"/>
                </a:lnTo>
                <a:lnTo>
                  <a:pt x="80112" y="263754"/>
                </a:lnTo>
                <a:lnTo>
                  <a:pt x="83888" y="262514"/>
                </a:lnTo>
                <a:lnTo>
                  <a:pt x="87357" y="260734"/>
                </a:lnTo>
                <a:lnTo>
                  <a:pt x="90623" y="258596"/>
                </a:lnTo>
                <a:lnTo>
                  <a:pt x="93753" y="256217"/>
                </a:lnTo>
                <a:lnTo>
                  <a:pt x="96792" y="253679"/>
                </a:lnTo>
                <a:lnTo>
                  <a:pt x="99771" y="251034"/>
                </a:lnTo>
                <a:lnTo>
                  <a:pt x="105619" y="245556"/>
                </a:lnTo>
                <a:lnTo>
                  <a:pt x="111394" y="237406"/>
                </a:lnTo>
                <a:lnTo>
                  <a:pt x="114267" y="232566"/>
                </a:lnTo>
                <a:lnTo>
                  <a:pt x="119041" y="220766"/>
                </a:lnTo>
                <a:lnTo>
                  <a:pt x="131964" y="184796"/>
                </a:lnTo>
                <a:lnTo>
                  <a:pt x="155305" y="116350"/>
                </a:lnTo>
                <a:lnTo>
                  <a:pt x="161639" y="95664"/>
                </a:lnTo>
                <a:lnTo>
                  <a:pt x="166814" y="77111"/>
                </a:lnTo>
                <a:lnTo>
                  <a:pt x="171217" y="59980"/>
                </a:lnTo>
                <a:lnTo>
                  <a:pt x="174152" y="47606"/>
                </a:lnTo>
                <a:lnTo>
                  <a:pt x="176109" y="38405"/>
                </a:lnTo>
                <a:lnTo>
                  <a:pt x="177413" y="31319"/>
                </a:lnTo>
                <a:lnTo>
                  <a:pt x="179235" y="24689"/>
                </a:lnTo>
                <a:lnTo>
                  <a:pt x="181403" y="1836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58"/>
          <p:cNvSpPr/>
          <p:nvPr/>
        </p:nvSpPr>
        <p:spPr>
          <a:xfrm>
            <a:off x="6458801" y="5057775"/>
            <a:ext cx="110338" cy="214054"/>
          </a:xfrm>
          <a:custGeom>
            <a:avLst/>
            <a:gdLst/>
            <a:ahLst/>
            <a:cxnLst/>
            <a:rect l="0" t="0" r="0" b="0"/>
            <a:pathLst>
              <a:path w="110338" h="214054">
                <a:moveTo>
                  <a:pt x="42011" y="0"/>
                </a:moveTo>
                <a:lnTo>
                  <a:pt x="42011" y="19312"/>
                </a:lnTo>
                <a:lnTo>
                  <a:pt x="41059" y="23352"/>
                </a:lnTo>
                <a:lnTo>
                  <a:pt x="39471" y="27951"/>
                </a:lnTo>
                <a:lnTo>
                  <a:pt x="37461" y="32921"/>
                </a:lnTo>
                <a:lnTo>
                  <a:pt x="35167" y="38139"/>
                </a:lnTo>
                <a:lnTo>
                  <a:pt x="30080" y="49018"/>
                </a:lnTo>
                <a:lnTo>
                  <a:pt x="21860" y="65853"/>
                </a:lnTo>
                <a:lnTo>
                  <a:pt x="18100" y="76287"/>
                </a:lnTo>
                <a:lnTo>
                  <a:pt x="13688" y="89910"/>
                </a:lnTo>
                <a:lnTo>
                  <a:pt x="8841" y="105660"/>
                </a:lnTo>
                <a:lnTo>
                  <a:pt x="5611" y="118065"/>
                </a:lnTo>
                <a:lnTo>
                  <a:pt x="3457" y="128240"/>
                </a:lnTo>
                <a:lnTo>
                  <a:pt x="2020" y="136928"/>
                </a:lnTo>
                <a:lnTo>
                  <a:pt x="1063" y="144626"/>
                </a:lnTo>
                <a:lnTo>
                  <a:pt x="425" y="151662"/>
                </a:lnTo>
                <a:lnTo>
                  <a:pt x="0" y="158258"/>
                </a:lnTo>
                <a:lnTo>
                  <a:pt x="669" y="166465"/>
                </a:lnTo>
                <a:lnTo>
                  <a:pt x="2067" y="175746"/>
                </a:lnTo>
                <a:lnTo>
                  <a:pt x="3952" y="185744"/>
                </a:lnTo>
                <a:lnTo>
                  <a:pt x="5208" y="193362"/>
                </a:lnTo>
                <a:lnTo>
                  <a:pt x="6046" y="199393"/>
                </a:lnTo>
                <a:lnTo>
                  <a:pt x="6605" y="204366"/>
                </a:lnTo>
                <a:lnTo>
                  <a:pt x="7929" y="207681"/>
                </a:lnTo>
                <a:lnTo>
                  <a:pt x="9765" y="209892"/>
                </a:lnTo>
                <a:lnTo>
                  <a:pt x="11941" y="211365"/>
                </a:lnTo>
                <a:lnTo>
                  <a:pt x="14344" y="212347"/>
                </a:lnTo>
                <a:lnTo>
                  <a:pt x="16899" y="213002"/>
                </a:lnTo>
                <a:lnTo>
                  <a:pt x="19555" y="213439"/>
                </a:lnTo>
                <a:lnTo>
                  <a:pt x="22278" y="213730"/>
                </a:lnTo>
                <a:lnTo>
                  <a:pt x="25045" y="213924"/>
                </a:lnTo>
                <a:lnTo>
                  <a:pt x="27843" y="214053"/>
                </a:lnTo>
                <a:lnTo>
                  <a:pt x="30661" y="213187"/>
                </a:lnTo>
                <a:lnTo>
                  <a:pt x="33492" y="211657"/>
                </a:lnTo>
                <a:lnTo>
                  <a:pt x="36332" y="209685"/>
                </a:lnTo>
                <a:lnTo>
                  <a:pt x="39177" y="207417"/>
                </a:lnTo>
                <a:lnTo>
                  <a:pt x="42027" y="204953"/>
                </a:lnTo>
                <a:lnTo>
                  <a:pt x="44879" y="202358"/>
                </a:lnTo>
                <a:lnTo>
                  <a:pt x="48686" y="199675"/>
                </a:lnTo>
                <a:lnTo>
                  <a:pt x="53128" y="196934"/>
                </a:lnTo>
                <a:lnTo>
                  <a:pt x="57995" y="194154"/>
                </a:lnTo>
                <a:lnTo>
                  <a:pt x="62192" y="190396"/>
                </a:lnTo>
                <a:lnTo>
                  <a:pt x="65943" y="185986"/>
                </a:lnTo>
                <a:lnTo>
                  <a:pt x="69395" y="181140"/>
                </a:lnTo>
                <a:lnTo>
                  <a:pt x="72650" y="176005"/>
                </a:lnTo>
                <a:lnTo>
                  <a:pt x="75772" y="170677"/>
                </a:lnTo>
                <a:lnTo>
                  <a:pt x="78806" y="165220"/>
                </a:lnTo>
                <a:lnTo>
                  <a:pt x="84717" y="154075"/>
                </a:lnTo>
                <a:lnTo>
                  <a:pt x="87627" y="148437"/>
                </a:lnTo>
                <a:lnTo>
                  <a:pt x="91472" y="139915"/>
                </a:lnTo>
                <a:lnTo>
                  <a:pt x="100824" y="117747"/>
                </a:lnTo>
                <a:lnTo>
                  <a:pt x="104079" y="108025"/>
                </a:lnTo>
                <a:lnTo>
                  <a:pt x="106250" y="99639"/>
                </a:lnTo>
                <a:lnTo>
                  <a:pt x="107697" y="92143"/>
                </a:lnTo>
                <a:lnTo>
                  <a:pt x="108662" y="83337"/>
                </a:lnTo>
                <a:lnTo>
                  <a:pt x="109305" y="73655"/>
                </a:lnTo>
                <a:lnTo>
                  <a:pt x="110210" y="49446"/>
                </a:lnTo>
                <a:lnTo>
                  <a:pt x="110337" y="44394"/>
                </a:lnTo>
                <a:lnTo>
                  <a:pt x="107564" y="38168"/>
                </a:lnTo>
                <a:lnTo>
                  <a:pt x="102858" y="31160"/>
                </a:lnTo>
                <a:lnTo>
                  <a:pt x="88426" y="13034"/>
                </a:lnTo>
                <a:lnTo>
                  <a:pt x="85337" y="10594"/>
                </a:lnTo>
                <a:lnTo>
                  <a:pt x="81373" y="8015"/>
                </a:lnTo>
                <a:lnTo>
                  <a:pt x="76824" y="5343"/>
                </a:lnTo>
                <a:lnTo>
                  <a:pt x="72840" y="3562"/>
                </a:lnTo>
                <a:lnTo>
                  <a:pt x="69231" y="2375"/>
                </a:lnTo>
                <a:lnTo>
                  <a:pt x="65872" y="1583"/>
                </a:lnTo>
                <a:lnTo>
                  <a:pt x="62682" y="1056"/>
                </a:lnTo>
                <a:lnTo>
                  <a:pt x="59601" y="703"/>
                </a:lnTo>
                <a:lnTo>
                  <a:pt x="334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59"/>
          <p:cNvSpPr/>
          <p:nvPr/>
        </p:nvSpPr>
        <p:spPr>
          <a:xfrm>
            <a:off x="6697980" y="4877752"/>
            <a:ext cx="34290" cy="428626"/>
          </a:xfrm>
          <a:custGeom>
            <a:avLst/>
            <a:gdLst/>
            <a:ahLst/>
            <a:cxnLst/>
            <a:rect l="0" t="0" r="0" b="0"/>
            <a:pathLst>
              <a:path w="34290" h="428626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3"/>
                </a:lnTo>
                <a:lnTo>
                  <a:pt x="16508" y="25258"/>
                </a:lnTo>
                <a:lnTo>
                  <a:pt x="20989" y="42023"/>
                </a:lnTo>
                <a:lnTo>
                  <a:pt x="22565" y="50876"/>
                </a:lnTo>
                <a:lnTo>
                  <a:pt x="23615" y="59634"/>
                </a:lnTo>
                <a:lnTo>
                  <a:pt x="24316" y="68332"/>
                </a:lnTo>
                <a:lnTo>
                  <a:pt x="24783" y="76987"/>
                </a:lnTo>
                <a:lnTo>
                  <a:pt x="25302" y="94224"/>
                </a:lnTo>
                <a:lnTo>
                  <a:pt x="25594" y="124544"/>
                </a:lnTo>
                <a:lnTo>
                  <a:pt x="33488" y="336142"/>
                </a:lnTo>
                <a:lnTo>
                  <a:pt x="34185" y="387766"/>
                </a:lnTo>
                <a:lnTo>
                  <a:pt x="34289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60"/>
          <p:cNvSpPr/>
          <p:nvPr/>
        </p:nvSpPr>
        <p:spPr>
          <a:xfrm>
            <a:off x="6620827" y="5092557"/>
            <a:ext cx="282893" cy="213821"/>
          </a:xfrm>
          <a:custGeom>
            <a:avLst/>
            <a:gdLst/>
            <a:ahLst/>
            <a:cxnLst/>
            <a:rect l="0" t="0" r="0" b="0"/>
            <a:pathLst>
              <a:path w="282893" h="213821">
                <a:moveTo>
                  <a:pt x="0" y="42370"/>
                </a:moveTo>
                <a:lnTo>
                  <a:pt x="22755" y="42370"/>
                </a:lnTo>
                <a:lnTo>
                  <a:pt x="30410" y="41418"/>
                </a:lnTo>
                <a:lnTo>
                  <a:pt x="36465" y="39830"/>
                </a:lnTo>
                <a:lnTo>
                  <a:pt x="41456" y="37820"/>
                </a:lnTo>
                <a:lnTo>
                  <a:pt x="51450" y="35526"/>
                </a:lnTo>
                <a:lnTo>
                  <a:pt x="64780" y="33045"/>
                </a:lnTo>
                <a:lnTo>
                  <a:pt x="80334" y="30438"/>
                </a:lnTo>
                <a:lnTo>
                  <a:pt x="93561" y="28701"/>
                </a:lnTo>
                <a:lnTo>
                  <a:pt x="105236" y="27542"/>
                </a:lnTo>
                <a:lnTo>
                  <a:pt x="115878" y="26770"/>
                </a:lnTo>
                <a:lnTo>
                  <a:pt x="127734" y="25303"/>
                </a:lnTo>
                <a:lnTo>
                  <a:pt x="140402" y="23372"/>
                </a:lnTo>
                <a:lnTo>
                  <a:pt x="153609" y="21132"/>
                </a:lnTo>
                <a:lnTo>
                  <a:pt x="164318" y="18686"/>
                </a:lnTo>
                <a:lnTo>
                  <a:pt x="173363" y="16104"/>
                </a:lnTo>
                <a:lnTo>
                  <a:pt x="206118" y="5114"/>
                </a:lnTo>
                <a:lnTo>
                  <a:pt x="213612" y="3245"/>
                </a:lnTo>
                <a:lnTo>
                  <a:pt x="220513" y="1999"/>
                </a:lnTo>
                <a:lnTo>
                  <a:pt x="227019" y="1169"/>
                </a:lnTo>
                <a:lnTo>
                  <a:pt x="233261" y="615"/>
                </a:lnTo>
                <a:lnTo>
                  <a:pt x="239327" y="246"/>
                </a:lnTo>
                <a:lnTo>
                  <a:pt x="245277" y="0"/>
                </a:lnTo>
                <a:lnTo>
                  <a:pt x="250195" y="789"/>
                </a:lnTo>
                <a:lnTo>
                  <a:pt x="258201" y="4205"/>
                </a:lnTo>
                <a:lnTo>
                  <a:pt x="260716" y="6449"/>
                </a:lnTo>
                <a:lnTo>
                  <a:pt x="262393" y="8897"/>
                </a:lnTo>
                <a:lnTo>
                  <a:pt x="263511" y="11483"/>
                </a:lnTo>
                <a:lnTo>
                  <a:pt x="267294" y="16895"/>
                </a:lnTo>
                <a:lnTo>
                  <a:pt x="269636" y="19672"/>
                </a:lnTo>
                <a:lnTo>
                  <a:pt x="271198" y="22476"/>
                </a:lnTo>
                <a:lnTo>
                  <a:pt x="272932" y="28131"/>
                </a:lnTo>
                <a:lnTo>
                  <a:pt x="273703" y="33819"/>
                </a:lnTo>
                <a:lnTo>
                  <a:pt x="273909" y="36670"/>
                </a:lnTo>
                <a:lnTo>
                  <a:pt x="274999" y="43332"/>
                </a:lnTo>
                <a:lnTo>
                  <a:pt x="278749" y="63435"/>
                </a:lnTo>
                <a:lnTo>
                  <a:pt x="280130" y="78321"/>
                </a:lnTo>
                <a:lnTo>
                  <a:pt x="281050" y="95865"/>
                </a:lnTo>
                <a:lnTo>
                  <a:pt x="282529" y="151468"/>
                </a:lnTo>
                <a:lnTo>
                  <a:pt x="281698" y="160822"/>
                </a:lnTo>
                <a:lnTo>
                  <a:pt x="280191" y="169916"/>
                </a:lnTo>
                <a:lnTo>
                  <a:pt x="278234" y="178835"/>
                </a:lnTo>
                <a:lnTo>
                  <a:pt x="276929" y="185735"/>
                </a:lnTo>
                <a:lnTo>
                  <a:pt x="276060" y="191286"/>
                </a:lnTo>
                <a:lnTo>
                  <a:pt x="275479" y="195940"/>
                </a:lnTo>
                <a:lnTo>
                  <a:pt x="276045" y="199043"/>
                </a:lnTo>
                <a:lnTo>
                  <a:pt x="277375" y="201111"/>
                </a:lnTo>
                <a:lnTo>
                  <a:pt x="279215" y="202490"/>
                </a:lnTo>
                <a:lnTo>
                  <a:pt x="280440" y="204362"/>
                </a:lnTo>
                <a:lnTo>
                  <a:pt x="281258" y="206562"/>
                </a:lnTo>
                <a:lnTo>
                  <a:pt x="282892" y="213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61"/>
          <p:cNvSpPr/>
          <p:nvPr/>
        </p:nvSpPr>
        <p:spPr>
          <a:xfrm>
            <a:off x="6835140" y="502348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62"/>
          <p:cNvSpPr/>
          <p:nvPr/>
        </p:nvSpPr>
        <p:spPr>
          <a:xfrm>
            <a:off x="7015162" y="5023887"/>
            <a:ext cx="402908" cy="246887"/>
          </a:xfrm>
          <a:custGeom>
            <a:avLst/>
            <a:gdLst/>
            <a:ahLst/>
            <a:cxnLst/>
            <a:rect l="0" t="0" r="0" b="0"/>
            <a:pathLst>
              <a:path w="402908" h="246887">
                <a:moveTo>
                  <a:pt x="0" y="76750"/>
                </a:moveTo>
                <a:lnTo>
                  <a:pt x="4551" y="94954"/>
                </a:lnTo>
                <a:lnTo>
                  <a:pt x="6845" y="101268"/>
                </a:lnTo>
                <a:lnTo>
                  <a:pt x="9326" y="106430"/>
                </a:lnTo>
                <a:lnTo>
                  <a:pt x="11932" y="110825"/>
                </a:lnTo>
                <a:lnTo>
                  <a:pt x="14829" y="118247"/>
                </a:lnTo>
                <a:lnTo>
                  <a:pt x="15601" y="121560"/>
                </a:lnTo>
                <a:lnTo>
                  <a:pt x="18999" y="127781"/>
                </a:lnTo>
                <a:lnTo>
                  <a:pt x="21239" y="130773"/>
                </a:lnTo>
                <a:lnTo>
                  <a:pt x="23727" y="136638"/>
                </a:lnTo>
                <a:lnTo>
                  <a:pt x="24391" y="139535"/>
                </a:lnTo>
                <a:lnTo>
                  <a:pt x="25785" y="141467"/>
                </a:lnTo>
                <a:lnTo>
                  <a:pt x="27668" y="142755"/>
                </a:lnTo>
                <a:lnTo>
                  <a:pt x="29876" y="143613"/>
                </a:lnTo>
                <a:lnTo>
                  <a:pt x="37533" y="149373"/>
                </a:lnTo>
                <a:lnTo>
                  <a:pt x="40262" y="149930"/>
                </a:lnTo>
                <a:lnTo>
                  <a:pt x="43034" y="149349"/>
                </a:lnTo>
                <a:lnTo>
                  <a:pt x="48654" y="147116"/>
                </a:lnTo>
                <a:lnTo>
                  <a:pt x="54327" y="146124"/>
                </a:lnTo>
                <a:lnTo>
                  <a:pt x="57172" y="144907"/>
                </a:lnTo>
                <a:lnTo>
                  <a:pt x="62874" y="141015"/>
                </a:lnTo>
                <a:lnTo>
                  <a:pt x="71124" y="133569"/>
                </a:lnTo>
                <a:lnTo>
                  <a:pt x="87392" y="117819"/>
                </a:lnTo>
                <a:lnTo>
                  <a:pt x="96802" y="108498"/>
                </a:lnTo>
                <a:lnTo>
                  <a:pt x="99777" y="101725"/>
                </a:lnTo>
                <a:lnTo>
                  <a:pt x="102714" y="92448"/>
                </a:lnTo>
                <a:lnTo>
                  <a:pt x="114269" y="47889"/>
                </a:lnTo>
                <a:lnTo>
                  <a:pt x="115232" y="39412"/>
                </a:lnTo>
                <a:lnTo>
                  <a:pt x="114922" y="32808"/>
                </a:lnTo>
                <a:lnTo>
                  <a:pt x="113762" y="27453"/>
                </a:lnTo>
                <a:lnTo>
                  <a:pt x="112037" y="22930"/>
                </a:lnTo>
                <a:lnTo>
                  <a:pt x="107579" y="15365"/>
                </a:lnTo>
                <a:lnTo>
                  <a:pt x="102423" y="8828"/>
                </a:lnTo>
                <a:lnTo>
                  <a:pt x="99714" y="5751"/>
                </a:lnTo>
                <a:lnTo>
                  <a:pt x="96956" y="4652"/>
                </a:lnTo>
                <a:lnTo>
                  <a:pt x="94165" y="4873"/>
                </a:lnTo>
                <a:lnTo>
                  <a:pt x="88524" y="6705"/>
                </a:lnTo>
                <a:lnTo>
                  <a:pt x="82841" y="7519"/>
                </a:lnTo>
                <a:lnTo>
                  <a:pt x="79993" y="8688"/>
                </a:lnTo>
                <a:lnTo>
                  <a:pt x="74288" y="12528"/>
                </a:lnTo>
                <a:lnTo>
                  <a:pt x="69528" y="17743"/>
                </a:lnTo>
                <a:lnTo>
                  <a:pt x="63497" y="25030"/>
                </a:lnTo>
                <a:lnTo>
                  <a:pt x="56618" y="33697"/>
                </a:lnTo>
                <a:lnTo>
                  <a:pt x="51081" y="43286"/>
                </a:lnTo>
                <a:lnTo>
                  <a:pt x="46437" y="53488"/>
                </a:lnTo>
                <a:lnTo>
                  <a:pt x="42387" y="64100"/>
                </a:lnTo>
                <a:lnTo>
                  <a:pt x="38736" y="76889"/>
                </a:lnTo>
                <a:lnTo>
                  <a:pt x="35349" y="91131"/>
                </a:lnTo>
                <a:lnTo>
                  <a:pt x="32138" y="106339"/>
                </a:lnTo>
                <a:lnTo>
                  <a:pt x="29998" y="121241"/>
                </a:lnTo>
                <a:lnTo>
                  <a:pt x="28571" y="135938"/>
                </a:lnTo>
                <a:lnTo>
                  <a:pt x="26986" y="162111"/>
                </a:lnTo>
                <a:lnTo>
                  <a:pt x="26281" y="180093"/>
                </a:lnTo>
                <a:lnTo>
                  <a:pt x="27046" y="187555"/>
                </a:lnTo>
                <a:lnTo>
                  <a:pt x="28508" y="194436"/>
                </a:lnTo>
                <a:lnTo>
                  <a:pt x="32672" y="208112"/>
                </a:lnTo>
                <a:lnTo>
                  <a:pt x="37698" y="223716"/>
                </a:lnTo>
                <a:lnTo>
                  <a:pt x="41325" y="229020"/>
                </a:lnTo>
                <a:lnTo>
                  <a:pt x="45648" y="232556"/>
                </a:lnTo>
                <a:lnTo>
                  <a:pt x="54578" y="236484"/>
                </a:lnTo>
                <a:lnTo>
                  <a:pt x="65913" y="239649"/>
                </a:lnTo>
                <a:lnTo>
                  <a:pt x="75650" y="243765"/>
                </a:lnTo>
                <a:lnTo>
                  <a:pt x="87291" y="246886"/>
                </a:lnTo>
                <a:lnTo>
                  <a:pt x="90579" y="246371"/>
                </a:lnTo>
                <a:lnTo>
                  <a:pt x="102700" y="241242"/>
                </a:lnTo>
                <a:lnTo>
                  <a:pt x="105614" y="240704"/>
                </a:lnTo>
                <a:lnTo>
                  <a:pt x="113932" y="235026"/>
                </a:lnTo>
                <a:lnTo>
                  <a:pt x="118818" y="230845"/>
                </a:lnTo>
                <a:lnTo>
                  <a:pt x="126785" y="223659"/>
                </a:lnTo>
                <a:lnTo>
                  <a:pt x="133502" y="216338"/>
                </a:lnTo>
                <a:lnTo>
                  <a:pt x="136627" y="211719"/>
                </a:lnTo>
                <a:lnTo>
                  <a:pt x="139661" y="206734"/>
                </a:lnTo>
                <a:lnTo>
                  <a:pt x="143590" y="201506"/>
                </a:lnTo>
                <a:lnTo>
                  <a:pt x="148114" y="196116"/>
                </a:lnTo>
                <a:lnTo>
                  <a:pt x="153036" y="190617"/>
                </a:lnTo>
                <a:lnTo>
                  <a:pt x="157269" y="185046"/>
                </a:lnTo>
                <a:lnTo>
                  <a:pt x="161044" y="179427"/>
                </a:lnTo>
                <a:lnTo>
                  <a:pt x="183047" y="143069"/>
                </a:lnTo>
                <a:lnTo>
                  <a:pt x="188706" y="132393"/>
                </a:lnTo>
                <a:lnTo>
                  <a:pt x="193432" y="122418"/>
                </a:lnTo>
                <a:lnTo>
                  <a:pt x="202174" y="101809"/>
                </a:lnTo>
                <a:lnTo>
                  <a:pt x="212410" y="76775"/>
                </a:lnTo>
                <a:lnTo>
                  <a:pt x="220769" y="54854"/>
                </a:lnTo>
                <a:lnTo>
                  <a:pt x="224332" y="45008"/>
                </a:lnTo>
                <a:lnTo>
                  <a:pt x="226708" y="37491"/>
                </a:lnTo>
                <a:lnTo>
                  <a:pt x="228291" y="31527"/>
                </a:lnTo>
                <a:lnTo>
                  <a:pt x="229346" y="26599"/>
                </a:lnTo>
                <a:lnTo>
                  <a:pt x="230050" y="22361"/>
                </a:lnTo>
                <a:lnTo>
                  <a:pt x="230832" y="15112"/>
                </a:lnTo>
                <a:lnTo>
                  <a:pt x="231993" y="11846"/>
                </a:lnTo>
                <a:lnTo>
                  <a:pt x="235824" y="5676"/>
                </a:lnTo>
                <a:lnTo>
                  <a:pt x="236272" y="5555"/>
                </a:lnTo>
                <a:lnTo>
                  <a:pt x="234233" y="10501"/>
                </a:lnTo>
                <a:lnTo>
                  <a:pt x="233307" y="14486"/>
                </a:lnTo>
                <a:lnTo>
                  <a:pt x="232690" y="19048"/>
                </a:lnTo>
                <a:lnTo>
                  <a:pt x="232280" y="23995"/>
                </a:lnTo>
                <a:lnTo>
                  <a:pt x="232006" y="31102"/>
                </a:lnTo>
                <a:lnTo>
                  <a:pt x="231620" y="58357"/>
                </a:lnTo>
                <a:lnTo>
                  <a:pt x="231464" y="207605"/>
                </a:lnTo>
                <a:lnTo>
                  <a:pt x="232414" y="214470"/>
                </a:lnTo>
                <a:lnTo>
                  <a:pt x="234000" y="218093"/>
                </a:lnTo>
                <a:lnTo>
                  <a:pt x="236010" y="219556"/>
                </a:lnTo>
                <a:lnTo>
                  <a:pt x="237351" y="218627"/>
                </a:lnTo>
                <a:lnTo>
                  <a:pt x="238244" y="216102"/>
                </a:lnTo>
                <a:lnTo>
                  <a:pt x="239236" y="209169"/>
                </a:lnTo>
                <a:lnTo>
                  <a:pt x="239678" y="202914"/>
                </a:lnTo>
                <a:lnTo>
                  <a:pt x="240747" y="196102"/>
                </a:lnTo>
                <a:lnTo>
                  <a:pt x="244477" y="175833"/>
                </a:lnTo>
                <a:lnTo>
                  <a:pt x="248710" y="161855"/>
                </a:lnTo>
                <a:lnTo>
                  <a:pt x="254389" y="145869"/>
                </a:lnTo>
                <a:lnTo>
                  <a:pt x="279485" y="81407"/>
                </a:lnTo>
                <a:lnTo>
                  <a:pt x="286336" y="67473"/>
                </a:lnTo>
                <a:lnTo>
                  <a:pt x="293761" y="54373"/>
                </a:lnTo>
                <a:lnTo>
                  <a:pt x="301568" y="41829"/>
                </a:lnTo>
                <a:lnTo>
                  <a:pt x="309630" y="31562"/>
                </a:lnTo>
                <a:lnTo>
                  <a:pt x="317863" y="22812"/>
                </a:lnTo>
                <a:lnTo>
                  <a:pt x="326208" y="15074"/>
                </a:lnTo>
                <a:lnTo>
                  <a:pt x="332725" y="9915"/>
                </a:lnTo>
                <a:lnTo>
                  <a:pt x="342505" y="4183"/>
                </a:lnTo>
                <a:lnTo>
                  <a:pt x="350027" y="1636"/>
                </a:lnTo>
                <a:lnTo>
                  <a:pt x="362617" y="0"/>
                </a:lnTo>
                <a:lnTo>
                  <a:pt x="365570" y="818"/>
                </a:lnTo>
                <a:lnTo>
                  <a:pt x="371391" y="4268"/>
                </a:lnTo>
                <a:lnTo>
                  <a:pt x="377153" y="11516"/>
                </a:lnTo>
                <a:lnTo>
                  <a:pt x="380023" y="16116"/>
                </a:lnTo>
                <a:lnTo>
                  <a:pt x="381936" y="21087"/>
                </a:lnTo>
                <a:lnTo>
                  <a:pt x="383211" y="26307"/>
                </a:lnTo>
                <a:lnTo>
                  <a:pt x="384062" y="31691"/>
                </a:lnTo>
                <a:lnTo>
                  <a:pt x="384629" y="38138"/>
                </a:lnTo>
                <a:lnTo>
                  <a:pt x="385007" y="45294"/>
                </a:lnTo>
                <a:lnTo>
                  <a:pt x="385259" y="52922"/>
                </a:lnTo>
                <a:lnTo>
                  <a:pt x="385749" y="181263"/>
                </a:lnTo>
                <a:lnTo>
                  <a:pt x="386707" y="191193"/>
                </a:lnTo>
                <a:lnTo>
                  <a:pt x="388297" y="199718"/>
                </a:lnTo>
                <a:lnTo>
                  <a:pt x="392546" y="215738"/>
                </a:lnTo>
                <a:lnTo>
                  <a:pt x="402907" y="2224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63"/>
          <p:cNvSpPr/>
          <p:nvPr/>
        </p:nvSpPr>
        <p:spPr>
          <a:xfrm>
            <a:off x="7529512" y="4877752"/>
            <a:ext cx="171451" cy="359767"/>
          </a:xfrm>
          <a:custGeom>
            <a:avLst/>
            <a:gdLst/>
            <a:ahLst/>
            <a:cxnLst/>
            <a:rect l="0" t="0" r="0" b="0"/>
            <a:pathLst>
              <a:path w="171451" h="359767">
                <a:moveTo>
                  <a:pt x="0" y="0"/>
                </a:moveTo>
                <a:lnTo>
                  <a:pt x="4551" y="0"/>
                </a:lnTo>
                <a:lnTo>
                  <a:pt x="6845" y="1905"/>
                </a:lnTo>
                <a:lnTo>
                  <a:pt x="11932" y="9102"/>
                </a:lnTo>
                <a:lnTo>
                  <a:pt x="13670" y="16546"/>
                </a:lnTo>
                <a:lnTo>
                  <a:pt x="14829" y="26271"/>
                </a:lnTo>
                <a:lnTo>
                  <a:pt x="15601" y="37516"/>
                </a:lnTo>
                <a:lnTo>
                  <a:pt x="16115" y="51681"/>
                </a:lnTo>
                <a:lnTo>
                  <a:pt x="16687" y="85199"/>
                </a:lnTo>
                <a:lnTo>
                  <a:pt x="15887" y="99662"/>
                </a:lnTo>
                <a:lnTo>
                  <a:pt x="14401" y="112162"/>
                </a:lnTo>
                <a:lnTo>
                  <a:pt x="12459" y="123352"/>
                </a:lnTo>
                <a:lnTo>
                  <a:pt x="11164" y="134623"/>
                </a:lnTo>
                <a:lnTo>
                  <a:pt x="10299" y="145946"/>
                </a:lnTo>
                <a:lnTo>
                  <a:pt x="9340" y="167734"/>
                </a:lnTo>
                <a:lnTo>
                  <a:pt x="8800" y="196067"/>
                </a:lnTo>
                <a:lnTo>
                  <a:pt x="8603" y="244436"/>
                </a:lnTo>
                <a:lnTo>
                  <a:pt x="9544" y="257255"/>
                </a:lnTo>
                <a:lnTo>
                  <a:pt x="11126" y="271516"/>
                </a:lnTo>
                <a:lnTo>
                  <a:pt x="13133" y="286738"/>
                </a:lnTo>
                <a:lnTo>
                  <a:pt x="15422" y="298791"/>
                </a:lnTo>
                <a:lnTo>
                  <a:pt x="17901" y="308731"/>
                </a:lnTo>
                <a:lnTo>
                  <a:pt x="20507" y="317264"/>
                </a:lnTo>
                <a:lnTo>
                  <a:pt x="23196" y="323904"/>
                </a:lnTo>
                <a:lnTo>
                  <a:pt x="25942" y="329284"/>
                </a:lnTo>
                <a:lnTo>
                  <a:pt x="28725" y="333823"/>
                </a:lnTo>
                <a:lnTo>
                  <a:pt x="32485" y="338754"/>
                </a:lnTo>
                <a:lnTo>
                  <a:pt x="36897" y="343945"/>
                </a:lnTo>
                <a:lnTo>
                  <a:pt x="41743" y="349312"/>
                </a:lnTo>
                <a:lnTo>
                  <a:pt x="45926" y="352890"/>
                </a:lnTo>
                <a:lnTo>
                  <a:pt x="49668" y="355275"/>
                </a:lnTo>
                <a:lnTo>
                  <a:pt x="53115" y="356865"/>
                </a:lnTo>
                <a:lnTo>
                  <a:pt x="56365" y="357925"/>
                </a:lnTo>
                <a:lnTo>
                  <a:pt x="59484" y="358632"/>
                </a:lnTo>
                <a:lnTo>
                  <a:pt x="62516" y="359103"/>
                </a:lnTo>
                <a:lnTo>
                  <a:pt x="66442" y="359417"/>
                </a:lnTo>
                <a:lnTo>
                  <a:pt x="70965" y="359627"/>
                </a:lnTo>
                <a:lnTo>
                  <a:pt x="75885" y="359766"/>
                </a:lnTo>
                <a:lnTo>
                  <a:pt x="80118" y="358907"/>
                </a:lnTo>
                <a:lnTo>
                  <a:pt x="83892" y="357381"/>
                </a:lnTo>
                <a:lnTo>
                  <a:pt x="87360" y="355411"/>
                </a:lnTo>
                <a:lnTo>
                  <a:pt x="96295" y="350683"/>
                </a:lnTo>
                <a:lnTo>
                  <a:pt x="101343" y="348089"/>
                </a:lnTo>
                <a:lnTo>
                  <a:pt x="106615" y="344455"/>
                </a:lnTo>
                <a:lnTo>
                  <a:pt x="112034" y="340126"/>
                </a:lnTo>
                <a:lnTo>
                  <a:pt x="117553" y="335336"/>
                </a:lnTo>
                <a:lnTo>
                  <a:pt x="122183" y="330237"/>
                </a:lnTo>
                <a:lnTo>
                  <a:pt x="126223" y="324933"/>
                </a:lnTo>
                <a:lnTo>
                  <a:pt x="129869" y="319492"/>
                </a:lnTo>
                <a:lnTo>
                  <a:pt x="133252" y="313007"/>
                </a:lnTo>
                <a:lnTo>
                  <a:pt x="136459" y="305826"/>
                </a:lnTo>
                <a:lnTo>
                  <a:pt x="139550" y="298182"/>
                </a:lnTo>
                <a:lnTo>
                  <a:pt x="144469" y="288323"/>
                </a:lnTo>
                <a:lnTo>
                  <a:pt x="150606" y="276988"/>
                </a:lnTo>
                <a:lnTo>
                  <a:pt x="17145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64"/>
          <p:cNvSpPr/>
          <p:nvPr/>
        </p:nvSpPr>
        <p:spPr>
          <a:xfrm>
            <a:off x="7469505" y="4946332"/>
            <a:ext cx="240030" cy="85726"/>
          </a:xfrm>
          <a:custGeom>
            <a:avLst/>
            <a:gdLst/>
            <a:ahLst/>
            <a:cxnLst/>
            <a:rect l="0" t="0" r="0" b="0"/>
            <a:pathLst>
              <a:path w="240030" h="85726">
                <a:moveTo>
                  <a:pt x="0" y="85725"/>
                </a:moveTo>
                <a:lnTo>
                  <a:pt x="13652" y="81175"/>
                </a:lnTo>
                <a:lnTo>
                  <a:pt x="19578" y="78881"/>
                </a:lnTo>
                <a:lnTo>
                  <a:pt x="25435" y="76400"/>
                </a:lnTo>
                <a:lnTo>
                  <a:pt x="55479" y="63277"/>
                </a:lnTo>
                <a:lnTo>
                  <a:pt x="71276" y="56472"/>
                </a:lnTo>
                <a:lnTo>
                  <a:pt x="91332" y="49078"/>
                </a:lnTo>
                <a:lnTo>
                  <a:pt x="187557" y="17364"/>
                </a:lnTo>
                <a:lnTo>
                  <a:pt x="198381" y="13481"/>
                </a:lnTo>
                <a:lnTo>
                  <a:pt x="207501" y="9940"/>
                </a:lnTo>
                <a:lnTo>
                  <a:pt x="215487" y="6627"/>
                </a:lnTo>
                <a:lnTo>
                  <a:pt x="221763" y="4418"/>
                </a:lnTo>
                <a:lnTo>
                  <a:pt x="226899" y="2945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65"/>
          <p:cNvSpPr/>
          <p:nvPr/>
        </p:nvSpPr>
        <p:spPr>
          <a:xfrm>
            <a:off x="6843712" y="4882555"/>
            <a:ext cx="34291" cy="38061"/>
          </a:xfrm>
          <a:custGeom>
            <a:avLst/>
            <a:gdLst/>
            <a:ahLst/>
            <a:cxnLst/>
            <a:rect l="0" t="0" r="0" b="0"/>
            <a:pathLst>
              <a:path w="34291" h="38061">
                <a:moveTo>
                  <a:pt x="0" y="38060"/>
                </a:moveTo>
                <a:lnTo>
                  <a:pt x="19313" y="18747"/>
                </a:lnTo>
                <a:lnTo>
                  <a:pt x="21448" y="15659"/>
                </a:lnTo>
                <a:lnTo>
                  <a:pt x="22871" y="12649"/>
                </a:lnTo>
                <a:lnTo>
                  <a:pt x="23819" y="9689"/>
                </a:lnTo>
                <a:lnTo>
                  <a:pt x="25405" y="6764"/>
                </a:lnTo>
                <a:lnTo>
                  <a:pt x="27415" y="3861"/>
                </a:lnTo>
                <a:lnTo>
                  <a:pt x="29706" y="972"/>
                </a:lnTo>
                <a:lnTo>
                  <a:pt x="31235" y="0"/>
                </a:lnTo>
                <a:lnTo>
                  <a:pt x="32252" y="304"/>
                </a:lnTo>
                <a:lnTo>
                  <a:pt x="34290" y="3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6"/>
          <p:cNvSpPr/>
          <p:nvPr/>
        </p:nvSpPr>
        <p:spPr>
          <a:xfrm>
            <a:off x="5755004" y="5615093"/>
            <a:ext cx="882969" cy="15849"/>
          </a:xfrm>
          <a:custGeom>
            <a:avLst/>
            <a:gdLst/>
            <a:ahLst/>
            <a:cxnLst/>
            <a:rect l="0" t="0" r="0" b="0"/>
            <a:pathLst>
              <a:path w="882969" h="15849">
                <a:moveTo>
                  <a:pt x="0" y="8467"/>
                </a:moveTo>
                <a:lnTo>
                  <a:pt x="32966" y="8467"/>
                </a:lnTo>
                <a:lnTo>
                  <a:pt x="41027" y="9419"/>
                </a:lnTo>
                <a:lnTo>
                  <a:pt x="48307" y="11007"/>
                </a:lnTo>
                <a:lnTo>
                  <a:pt x="55065" y="13018"/>
                </a:lnTo>
                <a:lnTo>
                  <a:pt x="61475" y="14358"/>
                </a:lnTo>
                <a:lnTo>
                  <a:pt x="67653" y="15252"/>
                </a:lnTo>
                <a:lnTo>
                  <a:pt x="73678" y="15848"/>
                </a:lnTo>
                <a:lnTo>
                  <a:pt x="79599" y="15292"/>
                </a:lnTo>
                <a:lnTo>
                  <a:pt x="85451" y="13969"/>
                </a:lnTo>
                <a:lnTo>
                  <a:pt x="91258" y="12136"/>
                </a:lnTo>
                <a:lnTo>
                  <a:pt x="97033" y="10912"/>
                </a:lnTo>
                <a:lnTo>
                  <a:pt x="102789" y="10097"/>
                </a:lnTo>
                <a:lnTo>
                  <a:pt x="108531" y="9554"/>
                </a:lnTo>
                <a:lnTo>
                  <a:pt x="115217" y="9191"/>
                </a:lnTo>
                <a:lnTo>
                  <a:pt x="130265" y="8789"/>
                </a:lnTo>
                <a:lnTo>
                  <a:pt x="177557" y="8562"/>
                </a:lnTo>
                <a:lnTo>
                  <a:pt x="202192" y="7578"/>
                </a:lnTo>
                <a:lnTo>
                  <a:pt x="307839" y="1694"/>
                </a:lnTo>
                <a:lnTo>
                  <a:pt x="325241" y="1094"/>
                </a:lnTo>
                <a:lnTo>
                  <a:pt x="415894" y="131"/>
                </a:lnTo>
                <a:lnTo>
                  <a:pt x="449002" y="0"/>
                </a:lnTo>
                <a:lnTo>
                  <a:pt x="511977" y="2481"/>
                </a:lnTo>
                <a:lnTo>
                  <a:pt x="605722" y="6694"/>
                </a:lnTo>
                <a:lnTo>
                  <a:pt x="639733" y="7679"/>
                </a:lnTo>
                <a:lnTo>
                  <a:pt x="697691" y="8311"/>
                </a:lnTo>
                <a:lnTo>
                  <a:pt x="801758" y="8464"/>
                </a:lnTo>
                <a:lnTo>
                  <a:pt x="811684" y="9417"/>
                </a:lnTo>
                <a:lnTo>
                  <a:pt x="821158" y="11005"/>
                </a:lnTo>
                <a:lnTo>
                  <a:pt x="830332" y="13016"/>
                </a:lnTo>
                <a:lnTo>
                  <a:pt x="837399" y="13405"/>
                </a:lnTo>
                <a:lnTo>
                  <a:pt x="843064" y="12711"/>
                </a:lnTo>
                <a:lnTo>
                  <a:pt x="847792" y="11297"/>
                </a:lnTo>
                <a:lnTo>
                  <a:pt x="851898" y="10353"/>
                </a:lnTo>
                <a:lnTo>
                  <a:pt x="855587" y="9724"/>
                </a:lnTo>
                <a:lnTo>
                  <a:pt x="858999" y="9305"/>
                </a:lnTo>
                <a:lnTo>
                  <a:pt x="865330" y="8839"/>
                </a:lnTo>
                <a:lnTo>
                  <a:pt x="882968" y="84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67"/>
          <p:cNvSpPr/>
          <p:nvPr/>
        </p:nvSpPr>
        <p:spPr>
          <a:xfrm>
            <a:off x="6809422" y="5486400"/>
            <a:ext cx="42747" cy="350007"/>
          </a:xfrm>
          <a:custGeom>
            <a:avLst/>
            <a:gdLst/>
            <a:ahLst/>
            <a:cxnLst/>
            <a:rect l="0" t="0" r="0" b="0"/>
            <a:pathLst>
              <a:path w="42747" h="350007">
                <a:moveTo>
                  <a:pt x="0" y="0"/>
                </a:moveTo>
                <a:lnTo>
                  <a:pt x="11932" y="11931"/>
                </a:lnTo>
                <a:lnTo>
                  <a:pt x="13670" y="15574"/>
                </a:lnTo>
                <a:lnTo>
                  <a:pt x="14828" y="19908"/>
                </a:lnTo>
                <a:lnTo>
                  <a:pt x="15600" y="24701"/>
                </a:lnTo>
                <a:lnTo>
                  <a:pt x="17068" y="29802"/>
                </a:lnTo>
                <a:lnTo>
                  <a:pt x="18999" y="35109"/>
                </a:lnTo>
                <a:lnTo>
                  <a:pt x="21238" y="40551"/>
                </a:lnTo>
                <a:lnTo>
                  <a:pt x="23684" y="46084"/>
                </a:lnTo>
                <a:lnTo>
                  <a:pt x="28941" y="57312"/>
                </a:lnTo>
                <a:lnTo>
                  <a:pt x="30724" y="66782"/>
                </a:lnTo>
                <a:lnTo>
                  <a:pt x="31913" y="78812"/>
                </a:lnTo>
                <a:lnTo>
                  <a:pt x="32705" y="92546"/>
                </a:lnTo>
                <a:lnTo>
                  <a:pt x="39869" y="182252"/>
                </a:lnTo>
                <a:lnTo>
                  <a:pt x="41532" y="212446"/>
                </a:lnTo>
                <a:lnTo>
                  <a:pt x="42271" y="237930"/>
                </a:lnTo>
                <a:lnTo>
                  <a:pt x="42746" y="280784"/>
                </a:lnTo>
                <a:lnTo>
                  <a:pt x="41832" y="291012"/>
                </a:lnTo>
                <a:lnTo>
                  <a:pt x="40270" y="301640"/>
                </a:lnTo>
                <a:lnTo>
                  <a:pt x="38277" y="312536"/>
                </a:lnTo>
                <a:lnTo>
                  <a:pt x="36948" y="322657"/>
                </a:lnTo>
                <a:lnTo>
                  <a:pt x="36062" y="332262"/>
                </a:lnTo>
                <a:lnTo>
                  <a:pt x="35471" y="341523"/>
                </a:lnTo>
                <a:lnTo>
                  <a:pt x="34125" y="346744"/>
                </a:lnTo>
                <a:lnTo>
                  <a:pt x="32275" y="349273"/>
                </a:lnTo>
                <a:lnTo>
                  <a:pt x="30089" y="350006"/>
                </a:lnTo>
                <a:lnTo>
                  <a:pt x="28632" y="349542"/>
                </a:lnTo>
                <a:lnTo>
                  <a:pt x="27661" y="348281"/>
                </a:lnTo>
                <a:lnTo>
                  <a:pt x="27013" y="346487"/>
                </a:lnTo>
                <a:lnTo>
                  <a:pt x="25629" y="343386"/>
                </a:lnTo>
                <a:lnTo>
                  <a:pt x="21550" y="334861"/>
                </a:lnTo>
                <a:lnTo>
                  <a:pt x="20082" y="329920"/>
                </a:lnTo>
                <a:lnTo>
                  <a:pt x="19103" y="324722"/>
                </a:lnTo>
                <a:lnTo>
                  <a:pt x="18451" y="319351"/>
                </a:lnTo>
                <a:lnTo>
                  <a:pt x="17063" y="313866"/>
                </a:lnTo>
                <a:lnTo>
                  <a:pt x="15186" y="308304"/>
                </a:lnTo>
                <a:lnTo>
                  <a:pt x="12981" y="302690"/>
                </a:lnTo>
                <a:lnTo>
                  <a:pt x="11512" y="297044"/>
                </a:lnTo>
                <a:lnTo>
                  <a:pt x="10532" y="291374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68"/>
          <p:cNvSpPr/>
          <p:nvPr/>
        </p:nvSpPr>
        <p:spPr>
          <a:xfrm>
            <a:off x="6800850" y="5409402"/>
            <a:ext cx="214205" cy="221354"/>
          </a:xfrm>
          <a:custGeom>
            <a:avLst/>
            <a:gdLst/>
            <a:ahLst/>
            <a:cxnLst/>
            <a:rect l="0" t="0" r="0" b="0"/>
            <a:pathLst>
              <a:path w="214205" h="221354">
                <a:moveTo>
                  <a:pt x="25717" y="94143"/>
                </a:moveTo>
                <a:lnTo>
                  <a:pt x="33098" y="72000"/>
                </a:lnTo>
                <a:lnTo>
                  <a:pt x="34448" y="68903"/>
                </a:lnTo>
                <a:lnTo>
                  <a:pt x="38487" y="60383"/>
                </a:lnTo>
                <a:lnTo>
                  <a:pt x="41850" y="54491"/>
                </a:lnTo>
                <a:lnTo>
                  <a:pt x="45997" y="47706"/>
                </a:lnTo>
                <a:lnTo>
                  <a:pt x="50668" y="40325"/>
                </a:lnTo>
                <a:lnTo>
                  <a:pt x="54733" y="34452"/>
                </a:lnTo>
                <a:lnTo>
                  <a:pt x="58396" y="29584"/>
                </a:lnTo>
                <a:lnTo>
                  <a:pt x="61790" y="25386"/>
                </a:lnTo>
                <a:lnTo>
                  <a:pt x="65006" y="21635"/>
                </a:lnTo>
                <a:lnTo>
                  <a:pt x="71118" y="14927"/>
                </a:lnTo>
                <a:lnTo>
                  <a:pt x="79915" y="5796"/>
                </a:lnTo>
                <a:lnTo>
                  <a:pt x="83756" y="3812"/>
                </a:lnTo>
                <a:lnTo>
                  <a:pt x="88223" y="2490"/>
                </a:lnTo>
                <a:lnTo>
                  <a:pt x="93105" y="1608"/>
                </a:lnTo>
                <a:lnTo>
                  <a:pt x="97312" y="1020"/>
                </a:lnTo>
                <a:lnTo>
                  <a:pt x="101070" y="629"/>
                </a:lnTo>
                <a:lnTo>
                  <a:pt x="104527" y="368"/>
                </a:lnTo>
                <a:lnTo>
                  <a:pt x="108737" y="194"/>
                </a:lnTo>
                <a:lnTo>
                  <a:pt x="118495" y="0"/>
                </a:lnTo>
                <a:lnTo>
                  <a:pt x="123764" y="901"/>
                </a:lnTo>
                <a:lnTo>
                  <a:pt x="129182" y="2454"/>
                </a:lnTo>
                <a:lnTo>
                  <a:pt x="141234" y="6720"/>
                </a:lnTo>
                <a:lnTo>
                  <a:pt x="156116" y="11790"/>
                </a:lnTo>
                <a:lnTo>
                  <a:pt x="162179" y="14476"/>
                </a:lnTo>
                <a:lnTo>
                  <a:pt x="167175" y="17219"/>
                </a:lnTo>
                <a:lnTo>
                  <a:pt x="171456" y="20001"/>
                </a:lnTo>
                <a:lnTo>
                  <a:pt x="175264" y="22807"/>
                </a:lnTo>
                <a:lnTo>
                  <a:pt x="178755" y="25630"/>
                </a:lnTo>
                <a:lnTo>
                  <a:pt x="182035" y="28466"/>
                </a:lnTo>
                <a:lnTo>
                  <a:pt x="187080" y="33213"/>
                </a:lnTo>
                <a:lnTo>
                  <a:pt x="200304" y="46108"/>
                </a:lnTo>
                <a:lnTo>
                  <a:pt x="204973" y="52594"/>
                </a:lnTo>
                <a:lnTo>
                  <a:pt x="208086" y="58824"/>
                </a:lnTo>
                <a:lnTo>
                  <a:pt x="210162" y="64882"/>
                </a:lnTo>
                <a:lnTo>
                  <a:pt x="211546" y="69873"/>
                </a:lnTo>
                <a:lnTo>
                  <a:pt x="212468" y="74153"/>
                </a:lnTo>
                <a:lnTo>
                  <a:pt x="213083" y="77959"/>
                </a:lnTo>
                <a:lnTo>
                  <a:pt x="213492" y="84306"/>
                </a:lnTo>
                <a:lnTo>
                  <a:pt x="213766" y="92347"/>
                </a:lnTo>
                <a:lnTo>
                  <a:pt x="214204" y="123527"/>
                </a:lnTo>
                <a:lnTo>
                  <a:pt x="212335" y="129925"/>
                </a:lnTo>
                <a:lnTo>
                  <a:pt x="209184" y="136095"/>
                </a:lnTo>
                <a:lnTo>
                  <a:pt x="205178" y="142113"/>
                </a:lnTo>
                <a:lnTo>
                  <a:pt x="199650" y="148983"/>
                </a:lnTo>
                <a:lnTo>
                  <a:pt x="193108" y="156421"/>
                </a:lnTo>
                <a:lnTo>
                  <a:pt x="175327" y="175460"/>
                </a:lnTo>
                <a:lnTo>
                  <a:pt x="171177" y="179787"/>
                </a:lnTo>
                <a:lnTo>
                  <a:pt x="164600" y="184577"/>
                </a:lnTo>
                <a:lnTo>
                  <a:pt x="156405" y="189674"/>
                </a:lnTo>
                <a:lnTo>
                  <a:pt x="139046" y="199466"/>
                </a:lnTo>
                <a:lnTo>
                  <a:pt x="124980" y="206993"/>
                </a:lnTo>
                <a:lnTo>
                  <a:pt x="118563" y="209381"/>
                </a:lnTo>
                <a:lnTo>
                  <a:pt x="112379" y="210973"/>
                </a:lnTo>
                <a:lnTo>
                  <a:pt x="106352" y="212035"/>
                </a:lnTo>
                <a:lnTo>
                  <a:pt x="100428" y="213695"/>
                </a:lnTo>
                <a:lnTo>
                  <a:pt x="94575" y="215755"/>
                </a:lnTo>
                <a:lnTo>
                  <a:pt x="88767" y="218080"/>
                </a:lnTo>
                <a:lnTo>
                  <a:pt x="82990" y="219630"/>
                </a:lnTo>
                <a:lnTo>
                  <a:pt x="77234" y="220664"/>
                </a:lnTo>
                <a:lnTo>
                  <a:pt x="71492" y="221353"/>
                </a:lnTo>
                <a:lnTo>
                  <a:pt x="65759" y="220859"/>
                </a:lnTo>
                <a:lnTo>
                  <a:pt x="60031" y="219578"/>
                </a:lnTo>
                <a:lnTo>
                  <a:pt x="54309" y="217771"/>
                </a:lnTo>
                <a:lnTo>
                  <a:pt x="47635" y="216567"/>
                </a:lnTo>
                <a:lnTo>
                  <a:pt x="40330" y="215764"/>
                </a:lnTo>
                <a:lnTo>
                  <a:pt x="32601" y="215228"/>
                </a:lnTo>
                <a:lnTo>
                  <a:pt x="25544" y="214871"/>
                </a:lnTo>
                <a:lnTo>
                  <a:pt x="0" y="214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69"/>
          <p:cNvSpPr/>
          <p:nvPr/>
        </p:nvSpPr>
        <p:spPr>
          <a:xfrm>
            <a:off x="7120915" y="5430365"/>
            <a:ext cx="228576" cy="192973"/>
          </a:xfrm>
          <a:custGeom>
            <a:avLst/>
            <a:gdLst/>
            <a:ahLst/>
            <a:cxnLst/>
            <a:rect l="0" t="0" r="0" b="0"/>
            <a:pathLst>
              <a:path w="228576" h="192973">
                <a:moveTo>
                  <a:pt x="134277" y="47462"/>
                </a:moveTo>
                <a:lnTo>
                  <a:pt x="138828" y="38361"/>
                </a:lnTo>
                <a:lnTo>
                  <a:pt x="140168" y="34727"/>
                </a:lnTo>
                <a:lnTo>
                  <a:pt x="141062" y="31352"/>
                </a:lnTo>
                <a:lnTo>
                  <a:pt x="141658" y="28149"/>
                </a:lnTo>
                <a:lnTo>
                  <a:pt x="141103" y="26015"/>
                </a:lnTo>
                <a:lnTo>
                  <a:pt x="139780" y="24591"/>
                </a:lnTo>
                <a:lnTo>
                  <a:pt x="137946" y="23642"/>
                </a:lnTo>
                <a:lnTo>
                  <a:pt x="130813" y="17756"/>
                </a:lnTo>
                <a:lnTo>
                  <a:pt x="128158" y="16228"/>
                </a:lnTo>
                <a:lnTo>
                  <a:pt x="122667" y="14530"/>
                </a:lnTo>
                <a:lnTo>
                  <a:pt x="118917" y="15030"/>
                </a:lnTo>
                <a:lnTo>
                  <a:pt x="114512" y="16316"/>
                </a:lnTo>
                <a:lnTo>
                  <a:pt x="109670" y="18126"/>
                </a:lnTo>
                <a:lnTo>
                  <a:pt x="102633" y="21237"/>
                </a:lnTo>
                <a:lnTo>
                  <a:pt x="84653" y="29774"/>
                </a:lnTo>
                <a:lnTo>
                  <a:pt x="77382" y="33765"/>
                </a:lnTo>
                <a:lnTo>
                  <a:pt x="71582" y="37378"/>
                </a:lnTo>
                <a:lnTo>
                  <a:pt x="66763" y="40739"/>
                </a:lnTo>
                <a:lnTo>
                  <a:pt x="61645" y="44885"/>
                </a:lnTo>
                <a:lnTo>
                  <a:pt x="56328" y="49554"/>
                </a:lnTo>
                <a:lnTo>
                  <a:pt x="46294" y="58870"/>
                </a:lnTo>
                <a:lnTo>
                  <a:pt x="38658" y="66185"/>
                </a:lnTo>
                <a:lnTo>
                  <a:pt x="35289" y="70421"/>
                </a:lnTo>
                <a:lnTo>
                  <a:pt x="32090" y="75151"/>
                </a:lnTo>
                <a:lnTo>
                  <a:pt x="29005" y="80209"/>
                </a:lnTo>
                <a:lnTo>
                  <a:pt x="25996" y="85486"/>
                </a:lnTo>
                <a:lnTo>
                  <a:pt x="20112" y="96429"/>
                </a:lnTo>
                <a:lnTo>
                  <a:pt x="16257" y="104872"/>
                </a:lnTo>
                <a:lnTo>
                  <a:pt x="6894" y="126952"/>
                </a:lnTo>
                <a:lnTo>
                  <a:pt x="3635" y="135698"/>
                </a:lnTo>
                <a:lnTo>
                  <a:pt x="1462" y="142481"/>
                </a:lnTo>
                <a:lnTo>
                  <a:pt x="13" y="147956"/>
                </a:lnTo>
                <a:lnTo>
                  <a:pt x="0" y="154463"/>
                </a:lnTo>
                <a:lnTo>
                  <a:pt x="944" y="161658"/>
                </a:lnTo>
                <a:lnTo>
                  <a:pt x="2526" y="169313"/>
                </a:lnTo>
                <a:lnTo>
                  <a:pt x="4533" y="175368"/>
                </a:lnTo>
                <a:lnTo>
                  <a:pt x="6824" y="180358"/>
                </a:lnTo>
                <a:lnTo>
                  <a:pt x="9303" y="184637"/>
                </a:lnTo>
                <a:lnTo>
                  <a:pt x="11909" y="187489"/>
                </a:lnTo>
                <a:lnTo>
                  <a:pt x="14598" y="189391"/>
                </a:lnTo>
                <a:lnTo>
                  <a:pt x="20126" y="191504"/>
                </a:lnTo>
                <a:lnTo>
                  <a:pt x="25758" y="192443"/>
                </a:lnTo>
                <a:lnTo>
                  <a:pt x="29546" y="192694"/>
                </a:lnTo>
                <a:lnTo>
                  <a:pt x="33976" y="192861"/>
                </a:lnTo>
                <a:lnTo>
                  <a:pt x="38835" y="192972"/>
                </a:lnTo>
                <a:lnTo>
                  <a:pt x="43026" y="192094"/>
                </a:lnTo>
                <a:lnTo>
                  <a:pt x="46773" y="190556"/>
                </a:lnTo>
                <a:lnTo>
                  <a:pt x="53477" y="186307"/>
                </a:lnTo>
                <a:lnTo>
                  <a:pt x="59631" y="181244"/>
                </a:lnTo>
                <a:lnTo>
                  <a:pt x="62606" y="177607"/>
                </a:lnTo>
                <a:lnTo>
                  <a:pt x="65541" y="173278"/>
                </a:lnTo>
                <a:lnTo>
                  <a:pt x="68450" y="168487"/>
                </a:lnTo>
                <a:lnTo>
                  <a:pt x="72295" y="164340"/>
                </a:lnTo>
                <a:lnTo>
                  <a:pt x="76763" y="160623"/>
                </a:lnTo>
                <a:lnTo>
                  <a:pt x="81647" y="157193"/>
                </a:lnTo>
                <a:lnTo>
                  <a:pt x="85855" y="153001"/>
                </a:lnTo>
                <a:lnTo>
                  <a:pt x="89613" y="148301"/>
                </a:lnTo>
                <a:lnTo>
                  <a:pt x="93071" y="143263"/>
                </a:lnTo>
                <a:lnTo>
                  <a:pt x="96329" y="138000"/>
                </a:lnTo>
                <a:lnTo>
                  <a:pt x="99453" y="132585"/>
                </a:lnTo>
                <a:lnTo>
                  <a:pt x="102489" y="127071"/>
                </a:lnTo>
                <a:lnTo>
                  <a:pt x="106418" y="118632"/>
                </a:lnTo>
                <a:lnTo>
                  <a:pt x="115863" y="96556"/>
                </a:lnTo>
                <a:lnTo>
                  <a:pt x="122001" y="80191"/>
                </a:lnTo>
                <a:lnTo>
                  <a:pt x="136441" y="39149"/>
                </a:lnTo>
                <a:lnTo>
                  <a:pt x="141435" y="23822"/>
                </a:lnTo>
                <a:lnTo>
                  <a:pt x="144764" y="12652"/>
                </a:lnTo>
                <a:lnTo>
                  <a:pt x="146984" y="4253"/>
                </a:lnTo>
                <a:lnTo>
                  <a:pt x="147511" y="559"/>
                </a:lnTo>
                <a:lnTo>
                  <a:pt x="146909" y="0"/>
                </a:lnTo>
                <a:lnTo>
                  <a:pt x="145556" y="1534"/>
                </a:lnTo>
                <a:lnTo>
                  <a:pt x="145606" y="4461"/>
                </a:lnTo>
                <a:lnTo>
                  <a:pt x="146593" y="8317"/>
                </a:lnTo>
                <a:lnTo>
                  <a:pt x="148203" y="12793"/>
                </a:lnTo>
                <a:lnTo>
                  <a:pt x="149276" y="17682"/>
                </a:lnTo>
                <a:lnTo>
                  <a:pt x="149991" y="22846"/>
                </a:lnTo>
                <a:lnTo>
                  <a:pt x="150469" y="28194"/>
                </a:lnTo>
                <a:lnTo>
                  <a:pt x="150786" y="33664"/>
                </a:lnTo>
                <a:lnTo>
                  <a:pt x="151140" y="44822"/>
                </a:lnTo>
                <a:lnTo>
                  <a:pt x="151338" y="66364"/>
                </a:lnTo>
                <a:lnTo>
                  <a:pt x="152319" y="78161"/>
                </a:lnTo>
                <a:lnTo>
                  <a:pt x="155948" y="109049"/>
                </a:lnTo>
                <a:lnTo>
                  <a:pt x="159202" y="121857"/>
                </a:lnTo>
                <a:lnTo>
                  <a:pt x="163276" y="132301"/>
                </a:lnTo>
                <a:lnTo>
                  <a:pt x="167897" y="141169"/>
                </a:lnTo>
                <a:lnTo>
                  <a:pt x="171931" y="148034"/>
                </a:lnTo>
                <a:lnTo>
                  <a:pt x="175572" y="153563"/>
                </a:lnTo>
                <a:lnTo>
                  <a:pt x="178952" y="158200"/>
                </a:lnTo>
                <a:lnTo>
                  <a:pt x="182158" y="162245"/>
                </a:lnTo>
                <a:lnTo>
                  <a:pt x="185248" y="165894"/>
                </a:lnTo>
                <a:lnTo>
                  <a:pt x="188260" y="169280"/>
                </a:lnTo>
                <a:lnTo>
                  <a:pt x="191221" y="171536"/>
                </a:lnTo>
                <a:lnTo>
                  <a:pt x="197050" y="174044"/>
                </a:lnTo>
                <a:lnTo>
                  <a:pt x="200891" y="174712"/>
                </a:lnTo>
                <a:lnTo>
                  <a:pt x="205357" y="175158"/>
                </a:lnTo>
                <a:lnTo>
                  <a:pt x="210238" y="175455"/>
                </a:lnTo>
                <a:lnTo>
                  <a:pt x="214445" y="174701"/>
                </a:lnTo>
                <a:lnTo>
                  <a:pt x="218202" y="173246"/>
                </a:lnTo>
                <a:lnTo>
                  <a:pt x="228575" y="167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70"/>
          <p:cNvSpPr/>
          <p:nvPr/>
        </p:nvSpPr>
        <p:spPr>
          <a:xfrm>
            <a:off x="7401278" y="5392102"/>
            <a:ext cx="188242" cy="204821"/>
          </a:xfrm>
          <a:custGeom>
            <a:avLst/>
            <a:gdLst/>
            <a:ahLst/>
            <a:cxnLst/>
            <a:rect l="0" t="0" r="0" b="0"/>
            <a:pathLst>
              <a:path w="188242" h="204821">
                <a:moveTo>
                  <a:pt x="8219" y="0"/>
                </a:moveTo>
                <a:lnTo>
                  <a:pt x="3668" y="9102"/>
                </a:lnTo>
                <a:lnTo>
                  <a:pt x="2328" y="12735"/>
                </a:lnTo>
                <a:lnTo>
                  <a:pt x="1434" y="16110"/>
                </a:lnTo>
                <a:lnTo>
                  <a:pt x="839" y="19313"/>
                </a:lnTo>
                <a:lnTo>
                  <a:pt x="441" y="23353"/>
                </a:lnTo>
                <a:lnTo>
                  <a:pt x="177" y="27951"/>
                </a:lnTo>
                <a:lnTo>
                  <a:pt x="0" y="32921"/>
                </a:lnTo>
                <a:lnTo>
                  <a:pt x="835" y="43855"/>
                </a:lnTo>
                <a:lnTo>
                  <a:pt x="4302" y="76324"/>
                </a:lnTo>
                <a:lnTo>
                  <a:pt x="6560" y="92793"/>
                </a:lnTo>
                <a:lnTo>
                  <a:pt x="11609" y="123791"/>
                </a:lnTo>
                <a:lnTo>
                  <a:pt x="15242" y="138725"/>
                </a:lnTo>
                <a:lnTo>
                  <a:pt x="19569" y="153444"/>
                </a:lnTo>
                <a:lnTo>
                  <a:pt x="24358" y="168018"/>
                </a:lnTo>
                <a:lnTo>
                  <a:pt x="28504" y="179640"/>
                </a:lnTo>
                <a:lnTo>
                  <a:pt x="32219" y="189292"/>
                </a:lnTo>
                <a:lnTo>
                  <a:pt x="35650" y="197632"/>
                </a:lnTo>
                <a:lnTo>
                  <a:pt x="36983" y="202240"/>
                </a:lnTo>
                <a:lnTo>
                  <a:pt x="36920" y="204359"/>
                </a:lnTo>
                <a:lnTo>
                  <a:pt x="35926" y="204820"/>
                </a:lnTo>
                <a:lnTo>
                  <a:pt x="35263" y="203221"/>
                </a:lnTo>
                <a:lnTo>
                  <a:pt x="34821" y="200251"/>
                </a:lnTo>
                <a:lnTo>
                  <a:pt x="34527" y="196366"/>
                </a:lnTo>
                <a:lnTo>
                  <a:pt x="33377" y="192823"/>
                </a:lnTo>
                <a:lnTo>
                  <a:pt x="31659" y="189509"/>
                </a:lnTo>
                <a:lnTo>
                  <a:pt x="29560" y="186347"/>
                </a:lnTo>
                <a:lnTo>
                  <a:pt x="28162" y="181381"/>
                </a:lnTo>
                <a:lnTo>
                  <a:pt x="27229" y="175213"/>
                </a:lnTo>
                <a:lnTo>
                  <a:pt x="26607" y="168244"/>
                </a:lnTo>
                <a:lnTo>
                  <a:pt x="26193" y="161693"/>
                </a:lnTo>
                <a:lnTo>
                  <a:pt x="25733" y="149333"/>
                </a:lnTo>
                <a:lnTo>
                  <a:pt x="25474" y="118013"/>
                </a:lnTo>
                <a:lnTo>
                  <a:pt x="26390" y="108203"/>
                </a:lnTo>
                <a:lnTo>
                  <a:pt x="27953" y="99758"/>
                </a:lnTo>
                <a:lnTo>
                  <a:pt x="29948" y="92222"/>
                </a:lnTo>
                <a:lnTo>
                  <a:pt x="34703" y="76231"/>
                </a:lnTo>
                <a:lnTo>
                  <a:pt x="37305" y="67965"/>
                </a:lnTo>
                <a:lnTo>
                  <a:pt x="39993" y="61503"/>
                </a:lnTo>
                <a:lnTo>
                  <a:pt x="42737" y="56242"/>
                </a:lnTo>
                <a:lnTo>
                  <a:pt x="45519" y="51782"/>
                </a:lnTo>
                <a:lnTo>
                  <a:pt x="49278" y="47856"/>
                </a:lnTo>
                <a:lnTo>
                  <a:pt x="53689" y="44287"/>
                </a:lnTo>
                <a:lnTo>
                  <a:pt x="58535" y="40954"/>
                </a:lnTo>
                <a:lnTo>
                  <a:pt x="63670" y="38733"/>
                </a:lnTo>
                <a:lnTo>
                  <a:pt x="69000" y="37252"/>
                </a:lnTo>
                <a:lnTo>
                  <a:pt x="74457" y="36265"/>
                </a:lnTo>
                <a:lnTo>
                  <a:pt x="79048" y="35607"/>
                </a:lnTo>
                <a:lnTo>
                  <a:pt x="83061" y="35168"/>
                </a:lnTo>
                <a:lnTo>
                  <a:pt x="86688" y="34875"/>
                </a:lnTo>
                <a:lnTo>
                  <a:pt x="91012" y="34681"/>
                </a:lnTo>
                <a:lnTo>
                  <a:pt x="100896" y="34463"/>
                </a:lnTo>
                <a:lnTo>
                  <a:pt x="18824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71"/>
          <p:cNvSpPr/>
          <p:nvPr/>
        </p:nvSpPr>
        <p:spPr>
          <a:xfrm>
            <a:off x="7662903" y="5246370"/>
            <a:ext cx="38060" cy="385763"/>
          </a:xfrm>
          <a:custGeom>
            <a:avLst/>
            <a:gdLst/>
            <a:ahLst/>
            <a:cxnLst/>
            <a:rect l="0" t="0" r="0" b="0"/>
            <a:pathLst>
              <a:path w="38060" h="385763">
                <a:moveTo>
                  <a:pt x="38059" y="0"/>
                </a:moveTo>
                <a:lnTo>
                  <a:pt x="28957" y="9102"/>
                </a:lnTo>
                <a:lnTo>
                  <a:pt x="25324" y="13688"/>
                </a:lnTo>
                <a:lnTo>
                  <a:pt x="21949" y="18650"/>
                </a:lnTo>
                <a:lnTo>
                  <a:pt x="18747" y="23863"/>
                </a:lnTo>
                <a:lnTo>
                  <a:pt x="15660" y="35911"/>
                </a:lnTo>
                <a:lnTo>
                  <a:pt x="12649" y="52516"/>
                </a:lnTo>
                <a:lnTo>
                  <a:pt x="9689" y="72158"/>
                </a:lnTo>
                <a:lnTo>
                  <a:pt x="6763" y="96682"/>
                </a:lnTo>
                <a:lnTo>
                  <a:pt x="972" y="154412"/>
                </a:lnTo>
                <a:lnTo>
                  <a:pt x="0" y="178189"/>
                </a:lnTo>
                <a:lnTo>
                  <a:pt x="304" y="197850"/>
                </a:lnTo>
                <a:lnTo>
                  <a:pt x="1458" y="214768"/>
                </a:lnTo>
                <a:lnTo>
                  <a:pt x="3181" y="232713"/>
                </a:lnTo>
                <a:lnTo>
                  <a:pt x="7635" y="270433"/>
                </a:lnTo>
                <a:lnTo>
                  <a:pt x="11109" y="289826"/>
                </a:lnTo>
                <a:lnTo>
                  <a:pt x="15330" y="309422"/>
                </a:lnTo>
                <a:lnTo>
                  <a:pt x="20049" y="329154"/>
                </a:lnTo>
                <a:lnTo>
                  <a:pt x="24147" y="344213"/>
                </a:lnTo>
                <a:lnTo>
                  <a:pt x="27832" y="356158"/>
                </a:lnTo>
                <a:lnTo>
                  <a:pt x="38059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72"/>
          <p:cNvSpPr/>
          <p:nvPr/>
        </p:nvSpPr>
        <p:spPr>
          <a:xfrm>
            <a:off x="7538084" y="5426392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68580"/>
                </a:moveTo>
                <a:lnTo>
                  <a:pt x="18204" y="59478"/>
                </a:lnTo>
                <a:lnTo>
                  <a:pt x="24519" y="56797"/>
                </a:lnTo>
                <a:lnTo>
                  <a:pt x="29681" y="55010"/>
                </a:lnTo>
                <a:lnTo>
                  <a:pt x="34076" y="53818"/>
                </a:lnTo>
                <a:lnTo>
                  <a:pt x="41768" y="51119"/>
                </a:lnTo>
                <a:lnTo>
                  <a:pt x="63014" y="43040"/>
                </a:lnTo>
                <a:lnTo>
                  <a:pt x="76300" y="39171"/>
                </a:lnTo>
                <a:lnTo>
                  <a:pt x="90872" y="35639"/>
                </a:lnTo>
                <a:lnTo>
                  <a:pt x="106302" y="32332"/>
                </a:lnTo>
                <a:lnTo>
                  <a:pt x="123256" y="29174"/>
                </a:lnTo>
                <a:lnTo>
                  <a:pt x="159874" y="23126"/>
                </a:lnTo>
                <a:lnTo>
                  <a:pt x="175163" y="20180"/>
                </a:lnTo>
                <a:lnTo>
                  <a:pt x="188213" y="1726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73"/>
          <p:cNvSpPr/>
          <p:nvPr/>
        </p:nvSpPr>
        <p:spPr>
          <a:xfrm>
            <a:off x="7838122" y="5340667"/>
            <a:ext cx="161494" cy="248604"/>
          </a:xfrm>
          <a:custGeom>
            <a:avLst/>
            <a:gdLst/>
            <a:ahLst/>
            <a:cxnLst/>
            <a:rect l="0" t="0" r="0" b="0"/>
            <a:pathLst>
              <a:path w="161494" h="248604">
                <a:moveTo>
                  <a:pt x="128587" y="0"/>
                </a:moveTo>
                <a:lnTo>
                  <a:pt x="110385" y="0"/>
                </a:lnTo>
                <a:lnTo>
                  <a:pt x="104069" y="953"/>
                </a:lnTo>
                <a:lnTo>
                  <a:pt x="98907" y="2540"/>
                </a:lnTo>
                <a:lnTo>
                  <a:pt x="94513" y="4551"/>
                </a:lnTo>
                <a:lnTo>
                  <a:pt x="90632" y="6844"/>
                </a:lnTo>
                <a:lnTo>
                  <a:pt x="87091" y="9325"/>
                </a:lnTo>
                <a:lnTo>
                  <a:pt x="83778" y="11932"/>
                </a:lnTo>
                <a:lnTo>
                  <a:pt x="78713" y="17479"/>
                </a:lnTo>
                <a:lnTo>
                  <a:pt x="72478" y="24988"/>
                </a:lnTo>
                <a:lnTo>
                  <a:pt x="65464" y="33804"/>
                </a:lnTo>
                <a:lnTo>
                  <a:pt x="59835" y="40633"/>
                </a:lnTo>
                <a:lnTo>
                  <a:pt x="55130" y="46139"/>
                </a:lnTo>
                <a:lnTo>
                  <a:pt x="51040" y="50762"/>
                </a:lnTo>
                <a:lnTo>
                  <a:pt x="47362" y="55749"/>
                </a:lnTo>
                <a:lnTo>
                  <a:pt x="43957" y="60979"/>
                </a:lnTo>
                <a:lnTo>
                  <a:pt x="40735" y="66370"/>
                </a:lnTo>
                <a:lnTo>
                  <a:pt x="38587" y="70916"/>
                </a:lnTo>
                <a:lnTo>
                  <a:pt x="36200" y="78508"/>
                </a:lnTo>
                <a:lnTo>
                  <a:pt x="35563" y="82819"/>
                </a:lnTo>
                <a:lnTo>
                  <a:pt x="35139" y="87598"/>
                </a:lnTo>
                <a:lnTo>
                  <a:pt x="34457" y="99853"/>
                </a:lnTo>
                <a:lnTo>
                  <a:pt x="37259" y="100859"/>
                </a:lnTo>
                <a:lnTo>
                  <a:pt x="41985" y="101530"/>
                </a:lnTo>
                <a:lnTo>
                  <a:pt x="47992" y="101976"/>
                </a:lnTo>
                <a:lnTo>
                  <a:pt x="57207" y="102473"/>
                </a:lnTo>
                <a:lnTo>
                  <a:pt x="64478" y="102694"/>
                </a:lnTo>
                <a:lnTo>
                  <a:pt x="79446" y="102836"/>
                </a:lnTo>
                <a:lnTo>
                  <a:pt x="117292" y="102868"/>
                </a:lnTo>
                <a:lnTo>
                  <a:pt x="122962" y="103821"/>
                </a:lnTo>
                <a:lnTo>
                  <a:pt x="128647" y="105409"/>
                </a:lnTo>
                <a:lnTo>
                  <a:pt x="134342" y="107420"/>
                </a:lnTo>
                <a:lnTo>
                  <a:pt x="139092" y="108761"/>
                </a:lnTo>
                <a:lnTo>
                  <a:pt x="143210" y="109655"/>
                </a:lnTo>
                <a:lnTo>
                  <a:pt x="146909" y="110251"/>
                </a:lnTo>
                <a:lnTo>
                  <a:pt x="149374" y="111600"/>
                </a:lnTo>
                <a:lnTo>
                  <a:pt x="151018" y="113453"/>
                </a:lnTo>
                <a:lnTo>
                  <a:pt x="153797" y="118051"/>
                </a:lnTo>
                <a:lnTo>
                  <a:pt x="158207" y="123270"/>
                </a:lnTo>
                <a:lnTo>
                  <a:pt x="159763" y="126947"/>
                </a:lnTo>
                <a:lnTo>
                  <a:pt x="160802" y="131304"/>
                </a:lnTo>
                <a:lnTo>
                  <a:pt x="161493" y="136114"/>
                </a:lnTo>
                <a:lnTo>
                  <a:pt x="161002" y="142177"/>
                </a:lnTo>
                <a:lnTo>
                  <a:pt x="159723" y="149078"/>
                </a:lnTo>
                <a:lnTo>
                  <a:pt x="157917" y="156535"/>
                </a:lnTo>
                <a:lnTo>
                  <a:pt x="156713" y="162459"/>
                </a:lnTo>
                <a:lnTo>
                  <a:pt x="155910" y="167361"/>
                </a:lnTo>
                <a:lnTo>
                  <a:pt x="155376" y="171581"/>
                </a:lnTo>
                <a:lnTo>
                  <a:pt x="154066" y="176300"/>
                </a:lnTo>
                <a:lnTo>
                  <a:pt x="152240" y="181351"/>
                </a:lnTo>
                <a:lnTo>
                  <a:pt x="150071" y="186623"/>
                </a:lnTo>
                <a:lnTo>
                  <a:pt x="146720" y="192043"/>
                </a:lnTo>
                <a:lnTo>
                  <a:pt x="142580" y="197561"/>
                </a:lnTo>
                <a:lnTo>
                  <a:pt x="137916" y="203145"/>
                </a:lnTo>
                <a:lnTo>
                  <a:pt x="133854" y="207820"/>
                </a:lnTo>
                <a:lnTo>
                  <a:pt x="130193" y="211889"/>
                </a:lnTo>
                <a:lnTo>
                  <a:pt x="126801" y="215554"/>
                </a:lnTo>
                <a:lnTo>
                  <a:pt x="120729" y="219903"/>
                </a:lnTo>
                <a:lnTo>
                  <a:pt x="112871" y="224707"/>
                </a:lnTo>
                <a:lnTo>
                  <a:pt x="95885" y="234172"/>
                </a:lnTo>
                <a:lnTo>
                  <a:pt x="81986" y="241554"/>
                </a:lnTo>
                <a:lnTo>
                  <a:pt x="75612" y="243904"/>
                </a:lnTo>
                <a:lnTo>
                  <a:pt x="69458" y="245470"/>
                </a:lnTo>
                <a:lnTo>
                  <a:pt x="63450" y="246514"/>
                </a:lnTo>
                <a:lnTo>
                  <a:pt x="55635" y="247210"/>
                </a:lnTo>
                <a:lnTo>
                  <a:pt x="46615" y="24767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school uniform can be created with 4/5 yards of material. How many uniforms can be created if you have 22 yards of material?</a:t>
            </a:r>
            <a:endParaRPr lang="en-US" dirty="0"/>
          </a:p>
        </p:txBody>
      </p:sp>
      <p:sp>
        <p:nvSpPr>
          <p:cNvPr id="4" name="SMARTPenAnnotation532"/>
          <p:cNvSpPr/>
          <p:nvPr/>
        </p:nvSpPr>
        <p:spPr>
          <a:xfrm>
            <a:off x="3192235" y="3645395"/>
            <a:ext cx="441337" cy="477978"/>
          </a:xfrm>
          <a:custGeom>
            <a:avLst/>
            <a:gdLst/>
            <a:ahLst/>
            <a:cxnLst/>
            <a:rect l="0" t="0" r="0" b="0"/>
            <a:pathLst>
              <a:path w="441337" h="477978">
                <a:moveTo>
                  <a:pt x="179615" y="66497"/>
                </a:moveTo>
                <a:lnTo>
                  <a:pt x="184165" y="66497"/>
                </a:lnTo>
                <a:lnTo>
                  <a:pt x="194019" y="61417"/>
                </a:lnTo>
                <a:lnTo>
                  <a:pt x="200648" y="57396"/>
                </a:lnTo>
                <a:lnTo>
                  <a:pt x="215633" y="47847"/>
                </a:lnTo>
                <a:lnTo>
                  <a:pt x="223629" y="42634"/>
                </a:lnTo>
                <a:lnTo>
                  <a:pt x="232770" y="38206"/>
                </a:lnTo>
                <a:lnTo>
                  <a:pt x="242674" y="34301"/>
                </a:lnTo>
                <a:lnTo>
                  <a:pt x="330022" y="4946"/>
                </a:lnTo>
                <a:lnTo>
                  <a:pt x="338941" y="2603"/>
                </a:lnTo>
                <a:lnTo>
                  <a:pt x="346792" y="1041"/>
                </a:lnTo>
                <a:lnTo>
                  <a:pt x="353931" y="0"/>
                </a:lnTo>
                <a:lnTo>
                  <a:pt x="361548" y="258"/>
                </a:lnTo>
                <a:lnTo>
                  <a:pt x="369484" y="1383"/>
                </a:lnTo>
                <a:lnTo>
                  <a:pt x="377631" y="3085"/>
                </a:lnTo>
                <a:lnTo>
                  <a:pt x="385921" y="5172"/>
                </a:lnTo>
                <a:lnTo>
                  <a:pt x="394305" y="7516"/>
                </a:lnTo>
                <a:lnTo>
                  <a:pt x="402751" y="10032"/>
                </a:lnTo>
                <a:lnTo>
                  <a:pt x="414677" y="15366"/>
                </a:lnTo>
                <a:lnTo>
                  <a:pt x="419190" y="18122"/>
                </a:lnTo>
                <a:lnTo>
                  <a:pt x="426745" y="26265"/>
                </a:lnTo>
                <a:lnTo>
                  <a:pt x="432325" y="35281"/>
                </a:lnTo>
                <a:lnTo>
                  <a:pt x="436419" y="48570"/>
                </a:lnTo>
                <a:lnTo>
                  <a:pt x="440752" y="65514"/>
                </a:lnTo>
                <a:lnTo>
                  <a:pt x="441336" y="73462"/>
                </a:lnTo>
                <a:lnTo>
                  <a:pt x="439445" y="87373"/>
                </a:lnTo>
                <a:lnTo>
                  <a:pt x="433026" y="119567"/>
                </a:lnTo>
                <a:lnTo>
                  <a:pt x="430471" y="130452"/>
                </a:lnTo>
                <a:lnTo>
                  <a:pt x="427814" y="140566"/>
                </a:lnTo>
                <a:lnTo>
                  <a:pt x="425091" y="150166"/>
                </a:lnTo>
                <a:lnTo>
                  <a:pt x="421371" y="158472"/>
                </a:lnTo>
                <a:lnTo>
                  <a:pt x="412157" y="172780"/>
                </a:lnTo>
                <a:lnTo>
                  <a:pt x="396631" y="193109"/>
                </a:lnTo>
                <a:lnTo>
                  <a:pt x="387158" y="205197"/>
                </a:lnTo>
                <a:lnTo>
                  <a:pt x="378936" y="216114"/>
                </a:lnTo>
                <a:lnTo>
                  <a:pt x="364722" y="235864"/>
                </a:lnTo>
                <a:lnTo>
                  <a:pt x="357312" y="245131"/>
                </a:lnTo>
                <a:lnTo>
                  <a:pt x="349515" y="254166"/>
                </a:lnTo>
                <a:lnTo>
                  <a:pt x="341458" y="263047"/>
                </a:lnTo>
                <a:lnTo>
                  <a:pt x="331325" y="272778"/>
                </a:lnTo>
                <a:lnTo>
                  <a:pt x="319807" y="283076"/>
                </a:lnTo>
                <a:lnTo>
                  <a:pt x="307367" y="293750"/>
                </a:lnTo>
                <a:lnTo>
                  <a:pt x="288463" y="310691"/>
                </a:lnTo>
                <a:lnTo>
                  <a:pt x="280755" y="317875"/>
                </a:lnTo>
                <a:lnTo>
                  <a:pt x="272759" y="324570"/>
                </a:lnTo>
                <a:lnTo>
                  <a:pt x="264571" y="330939"/>
                </a:lnTo>
                <a:lnTo>
                  <a:pt x="256255" y="337089"/>
                </a:lnTo>
                <a:lnTo>
                  <a:pt x="248806" y="343094"/>
                </a:lnTo>
                <a:lnTo>
                  <a:pt x="235449" y="354846"/>
                </a:lnTo>
                <a:lnTo>
                  <a:pt x="228267" y="360648"/>
                </a:lnTo>
                <a:lnTo>
                  <a:pt x="220622" y="366420"/>
                </a:lnTo>
                <a:lnTo>
                  <a:pt x="204508" y="377914"/>
                </a:lnTo>
                <a:lnTo>
                  <a:pt x="187821" y="389372"/>
                </a:lnTo>
                <a:lnTo>
                  <a:pt x="179370" y="394142"/>
                </a:lnTo>
                <a:lnTo>
                  <a:pt x="170879" y="398275"/>
                </a:lnTo>
                <a:lnTo>
                  <a:pt x="162361" y="401982"/>
                </a:lnTo>
                <a:lnTo>
                  <a:pt x="151920" y="407311"/>
                </a:lnTo>
                <a:lnTo>
                  <a:pt x="140196" y="413721"/>
                </a:lnTo>
                <a:lnTo>
                  <a:pt x="127618" y="420852"/>
                </a:lnTo>
                <a:lnTo>
                  <a:pt x="117328" y="425606"/>
                </a:lnTo>
                <a:lnTo>
                  <a:pt x="108563" y="428776"/>
                </a:lnTo>
                <a:lnTo>
                  <a:pt x="100814" y="430889"/>
                </a:lnTo>
                <a:lnTo>
                  <a:pt x="84585" y="435776"/>
                </a:lnTo>
                <a:lnTo>
                  <a:pt x="76256" y="438413"/>
                </a:lnTo>
                <a:lnTo>
                  <a:pt x="68799" y="440171"/>
                </a:lnTo>
                <a:lnTo>
                  <a:pt x="55433" y="442124"/>
                </a:lnTo>
                <a:lnTo>
                  <a:pt x="50154" y="441693"/>
                </a:lnTo>
                <a:lnTo>
                  <a:pt x="45683" y="440452"/>
                </a:lnTo>
                <a:lnTo>
                  <a:pt x="32298" y="434156"/>
                </a:lnTo>
                <a:lnTo>
                  <a:pt x="22701" y="429926"/>
                </a:lnTo>
                <a:lnTo>
                  <a:pt x="15260" y="428046"/>
                </a:lnTo>
                <a:lnTo>
                  <a:pt x="12895" y="426592"/>
                </a:lnTo>
                <a:lnTo>
                  <a:pt x="11318" y="424670"/>
                </a:lnTo>
                <a:lnTo>
                  <a:pt x="10267" y="422437"/>
                </a:lnTo>
                <a:lnTo>
                  <a:pt x="2688" y="412008"/>
                </a:lnTo>
                <a:lnTo>
                  <a:pt x="968" y="406430"/>
                </a:lnTo>
                <a:lnTo>
                  <a:pt x="204" y="395696"/>
                </a:lnTo>
                <a:lnTo>
                  <a:pt x="0" y="388833"/>
                </a:lnTo>
                <a:lnTo>
                  <a:pt x="816" y="383305"/>
                </a:lnTo>
                <a:lnTo>
                  <a:pt x="6516" y="370022"/>
                </a:lnTo>
                <a:lnTo>
                  <a:pt x="14238" y="355397"/>
                </a:lnTo>
                <a:lnTo>
                  <a:pt x="19754" y="347932"/>
                </a:lnTo>
                <a:lnTo>
                  <a:pt x="30460" y="338899"/>
                </a:lnTo>
                <a:lnTo>
                  <a:pt x="37316" y="333824"/>
                </a:lnTo>
                <a:lnTo>
                  <a:pt x="45696" y="328535"/>
                </a:lnTo>
                <a:lnTo>
                  <a:pt x="55093" y="323104"/>
                </a:lnTo>
                <a:lnTo>
                  <a:pt x="73789" y="312942"/>
                </a:lnTo>
                <a:lnTo>
                  <a:pt x="88448" y="305251"/>
                </a:lnTo>
                <a:lnTo>
                  <a:pt x="98835" y="301866"/>
                </a:lnTo>
                <a:lnTo>
                  <a:pt x="111474" y="298657"/>
                </a:lnTo>
                <a:lnTo>
                  <a:pt x="125615" y="295565"/>
                </a:lnTo>
                <a:lnTo>
                  <a:pt x="137900" y="293504"/>
                </a:lnTo>
                <a:lnTo>
                  <a:pt x="148947" y="292130"/>
                </a:lnTo>
                <a:lnTo>
                  <a:pt x="159170" y="291214"/>
                </a:lnTo>
                <a:lnTo>
                  <a:pt x="168842" y="291556"/>
                </a:lnTo>
                <a:lnTo>
                  <a:pt x="178148" y="292737"/>
                </a:lnTo>
                <a:lnTo>
                  <a:pt x="187209" y="294476"/>
                </a:lnTo>
                <a:lnTo>
                  <a:pt x="195155" y="296588"/>
                </a:lnTo>
                <a:lnTo>
                  <a:pt x="202357" y="298949"/>
                </a:lnTo>
                <a:lnTo>
                  <a:pt x="218298" y="305064"/>
                </a:lnTo>
                <a:lnTo>
                  <a:pt x="241257" y="314132"/>
                </a:lnTo>
                <a:lnTo>
                  <a:pt x="251189" y="319217"/>
                </a:lnTo>
                <a:lnTo>
                  <a:pt x="259716" y="324512"/>
                </a:lnTo>
                <a:lnTo>
                  <a:pt x="267306" y="329947"/>
                </a:lnTo>
                <a:lnTo>
                  <a:pt x="275223" y="337380"/>
                </a:lnTo>
                <a:lnTo>
                  <a:pt x="283358" y="346146"/>
                </a:lnTo>
                <a:lnTo>
                  <a:pt x="291640" y="355800"/>
                </a:lnTo>
                <a:lnTo>
                  <a:pt x="298113" y="365093"/>
                </a:lnTo>
                <a:lnTo>
                  <a:pt x="303381" y="374146"/>
                </a:lnTo>
                <a:lnTo>
                  <a:pt x="307846" y="383039"/>
                </a:lnTo>
                <a:lnTo>
                  <a:pt x="313679" y="391825"/>
                </a:lnTo>
                <a:lnTo>
                  <a:pt x="320426" y="400540"/>
                </a:lnTo>
                <a:lnTo>
                  <a:pt x="327781" y="409207"/>
                </a:lnTo>
                <a:lnTo>
                  <a:pt x="335954" y="423918"/>
                </a:lnTo>
                <a:lnTo>
                  <a:pt x="340539" y="435853"/>
                </a:lnTo>
                <a:lnTo>
                  <a:pt x="347522" y="448880"/>
                </a:lnTo>
                <a:lnTo>
                  <a:pt x="350968" y="463429"/>
                </a:lnTo>
                <a:lnTo>
                  <a:pt x="359637" y="477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3"/>
          <p:cNvSpPr/>
          <p:nvPr/>
        </p:nvSpPr>
        <p:spPr>
          <a:xfrm>
            <a:off x="3723322" y="3626326"/>
            <a:ext cx="334329" cy="471329"/>
          </a:xfrm>
          <a:custGeom>
            <a:avLst/>
            <a:gdLst/>
            <a:ahLst/>
            <a:cxnLst/>
            <a:rect l="0" t="0" r="0" b="0"/>
            <a:pathLst>
              <a:path w="334329" h="471329">
                <a:moveTo>
                  <a:pt x="0" y="85566"/>
                </a:moveTo>
                <a:lnTo>
                  <a:pt x="4551" y="71914"/>
                </a:lnTo>
                <a:lnTo>
                  <a:pt x="9325" y="60131"/>
                </a:lnTo>
                <a:lnTo>
                  <a:pt x="11932" y="54322"/>
                </a:lnTo>
                <a:lnTo>
                  <a:pt x="15574" y="49496"/>
                </a:lnTo>
                <a:lnTo>
                  <a:pt x="24702" y="41595"/>
                </a:lnTo>
                <a:lnTo>
                  <a:pt x="30756" y="37202"/>
                </a:lnTo>
                <a:lnTo>
                  <a:pt x="45102" y="27241"/>
                </a:lnTo>
                <a:lnTo>
                  <a:pt x="51975" y="22870"/>
                </a:lnTo>
                <a:lnTo>
                  <a:pt x="58463" y="19004"/>
                </a:lnTo>
                <a:lnTo>
                  <a:pt x="64693" y="15474"/>
                </a:lnTo>
                <a:lnTo>
                  <a:pt x="72656" y="12168"/>
                </a:lnTo>
                <a:lnTo>
                  <a:pt x="81775" y="9012"/>
                </a:lnTo>
                <a:lnTo>
                  <a:pt x="91664" y="5955"/>
                </a:lnTo>
                <a:lnTo>
                  <a:pt x="100162" y="3917"/>
                </a:lnTo>
                <a:lnTo>
                  <a:pt x="107732" y="2558"/>
                </a:lnTo>
                <a:lnTo>
                  <a:pt x="114684" y="1653"/>
                </a:lnTo>
                <a:lnTo>
                  <a:pt x="124081" y="1049"/>
                </a:lnTo>
                <a:lnTo>
                  <a:pt x="135108" y="646"/>
                </a:lnTo>
                <a:lnTo>
                  <a:pt x="173373" y="0"/>
                </a:lnTo>
                <a:lnTo>
                  <a:pt x="181304" y="899"/>
                </a:lnTo>
                <a:lnTo>
                  <a:pt x="189450" y="2452"/>
                </a:lnTo>
                <a:lnTo>
                  <a:pt x="197737" y="4439"/>
                </a:lnTo>
                <a:lnTo>
                  <a:pt x="205168" y="6716"/>
                </a:lnTo>
                <a:lnTo>
                  <a:pt x="212026" y="9187"/>
                </a:lnTo>
                <a:lnTo>
                  <a:pt x="218503" y="11787"/>
                </a:lnTo>
                <a:lnTo>
                  <a:pt x="224726" y="14473"/>
                </a:lnTo>
                <a:lnTo>
                  <a:pt x="236721" y="19996"/>
                </a:lnTo>
                <a:lnTo>
                  <a:pt x="254184" y="28461"/>
                </a:lnTo>
                <a:lnTo>
                  <a:pt x="258991" y="32256"/>
                </a:lnTo>
                <a:lnTo>
                  <a:pt x="266872" y="41553"/>
                </a:lnTo>
                <a:lnTo>
                  <a:pt x="276090" y="52035"/>
                </a:lnTo>
                <a:lnTo>
                  <a:pt x="286537" y="64948"/>
                </a:lnTo>
                <a:lnTo>
                  <a:pt x="291989" y="73726"/>
                </a:lnTo>
                <a:lnTo>
                  <a:pt x="302175" y="91734"/>
                </a:lnTo>
                <a:lnTo>
                  <a:pt x="309878" y="106088"/>
                </a:lnTo>
                <a:lnTo>
                  <a:pt x="312313" y="113534"/>
                </a:lnTo>
                <a:lnTo>
                  <a:pt x="313936" y="121357"/>
                </a:lnTo>
                <a:lnTo>
                  <a:pt x="315019" y="129429"/>
                </a:lnTo>
                <a:lnTo>
                  <a:pt x="315740" y="137668"/>
                </a:lnTo>
                <a:lnTo>
                  <a:pt x="316221" y="146018"/>
                </a:lnTo>
                <a:lnTo>
                  <a:pt x="316755" y="161964"/>
                </a:lnTo>
                <a:lnTo>
                  <a:pt x="316993" y="175401"/>
                </a:lnTo>
                <a:lnTo>
                  <a:pt x="316103" y="183556"/>
                </a:lnTo>
                <a:lnTo>
                  <a:pt x="314558" y="192803"/>
                </a:lnTo>
                <a:lnTo>
                  <a:pt x="312575" y="202777"/>
                </a:lnTo>
                <a:lnTo>
                  <a:pt x="310301" y="211332"/>
                </a:lnTo>
                <a:lnTo>
                  <a:pt x="305234" y="225917"/>
                </a:lnTo>
                <a:lnTo>
                  <a:pt x="297026" y="249389"/>
                </a:lnTo>
                <a:lnTo>
                  <a:pt x="292315" y="259551"/>
                </a:lnTo>
                <a:lnTo>
                  <a:pt x="286317" y="271089"/>
                </a:lnTo>
                <a:lnTo>
                  <a:pt x="279461" y="283543"/>
                </a:lnTo>
                <a:lnTo>
                  <a:pt x="271080" y="296608"/>
                </a:lnTo>
                <a:lnTo>
                  <a:pt x="261682" y="310081"/>
                </a:lnTo>
                <a:lnTo>
                  <a:pt x="251607" y="323825"/>
                </a:lnTo>
                <a:lnTo>
                  <a:pt x="242986" y="334893"/>
                </a:lnTo>
                <a:lnTo>
                  <a:pt x="235333" y="344176"/>
                </a:lnTo>
                <a:lnTo>
                  <a:pt x="228326" y="352271"/>
                </a:lnTo>
                <a:lnTo>
                  <a:pt x="220797" y="359572"/>
                </a:lnTo>
                <a:lnTo>
                  <a:pt x="212921" y="366344"/>
                </a:lnTo>
                <a:lnTo>
                  <a:pt x="204812" y="372764"/>
                </a:lnTo>
                <a:lnTo>
                  <a:pt x="195597" y="380854"/>
                </a:lnTo>
                <a:lnTo>
                  <a:pt x="185643" y="390057"/>
                </a:lnTo>
                <a:lnTo>
                  <a:pt x="175197" y="400003"/>
                </a:lnTo>
                <a:lnTo>
                  <a:pt x="165375" y="407585"/>
                </a:lnTo>
                <a:lnTo>
                  <a:pt x="155971" y="413593"/>
                </a:lnTo>
                <a:lnTo>
                  <a:pt x="146843" y="418551"/>
                </a:lnTo>
                <a:lnTo>
                  <a:pt x="139805" y="422809"/>
                </a:lnTo>
                <a:lnTo>
                  <a:pt x="129445" y="430079"/>
                </a:lnTo>
                <a:lnTo>
                  <a:pt x="119127" y="436486"/>
                </a:lnTo>
                <a:lnTo>
                  <a:pt x="113708" y="439528"/>
                </a:lnTo>
                <a:lnTo>
                  <a:pt x="108190" y="441555"/>
                </a:lnTo>
                <a:lnTo>
                  <a:pt x="102607" y="442907"/>
                </a:lnTo>
                <a:lnTo>
                  <a:pt x="92276" y="444409"/>
                </a:lnTo>
                <a:lnTo>
                  <a:pt x="84509" y="445077"/>
                </a:lnTo>
                <a:lnTo>
                  <a:pt x="79199" y="444303"/>
                </a:lnTo>
                <a:lnTo>
                  <a:pt x="72802" y="442834"/>
                </a:lnTo>
                <a:lnTo>
                  <a:pt x="65680" y="440902"/>
                </a:lnTo>
                <a:lnTo>
                  <a:pt x="59979" y="438661"/>
                </a:lnTo>
                <a:lnTo>
                  <a:pt x="51105" y="433633"/>
                </a:lnTo>
                <a:lnTo>
                  <a:pt x="40754" y="425446"/>
                </a:lnTo>
                <a:lnTo>
                  <a:pt x="32083" y="417281"/>
                </a:lnTo>
                <a:lnTo>
                  <a:pt x="23784" y="408255"/>
                </a:lnTo>
                <a:lnTo>
                  <a:pt x="20096" y="401068"/>
                </a:lnTo>
                <a:lnTo>
                  <a:pt x="20996" y="387079"/>
                </a:lnTo>
                <a:lnTo>
                  <a:pt x="22570" y="378015"/>
                </a:lnTo>
                <a:lnTo>
                  <a:pt x="24572" y="370067"/>
                </a:lnTo>
                <a:lnTo>
                  <a:pt x="30987" y="350732"/>
                </a:lnTo>
                <a:lnTo>
                  <a:pt x="34264" y="338547"/>
                </a:lnTo>
                <a:lnTo>
                  <a:pt x="38406" y="331987"/>
                </a:lnTo>
                <a:lnTo>
                  <a:pt x="45962" y="325897"/>
                </a:lnTo>
                <a:lnTo>
                  <a:pt x="54718" y="320014"/>
                </a:lnTo>
                <a:lnTo>
                  <a:pt x="61784" y="314225"/>
                </a:lnTo>
                <a:lnTo>
                  <a:pt x="70639" y="308478"/>
                </a:lnTo>
                <a:lnTo>
                  <a:pt x="80926" y="302748"/>
                </a:lnTo>
                <a:lnTo>
                  <a:pt x="91847" y="297027"/>
                </a:lnTo>
                <a:lnTo>
                  <a:pt x="97426" y="295119"/>
                </a:lnTo>
                <a:lnTo>
                  <a:pt x="103051" y="293849"/>
                </a:lnTo>
                <a:lnTo>
                  <a:pt x="108706" y="293001"/>
                </a:lnTo>
                <a:lnTo>
                  <a:pt x="114380" y="291484"/>
                </a:lnTo>
                <a:lnTo>
                  <a:pt x="120069" y="289519"/>
                </a:lnTo>
                <a:lnTo>
                  <a:pt x="125766" y="287257"/>
                </a:lnTo>
                <a:lnTo>
                  <a:pt x="131469" y="286702"/>
                </a:lnTo>
                <a:lnTo>
                  <a:pt x="137176" y="287284"/>
                </a:lnTo>
                <a:lnTo>
                  <a:pt x="142886" y="288625"/>
                </a:lnTo>
                <a:lnTo>
                  <a:pt x="149549" y="289519"/>
                </a:lnTo>
                <a:lnTo>
                  <a:pt x="156850" y="290114"/>
                </a:lnTo>
                <a:lnTo>
                  <a:pt x="164574" y="290512"/>
                </a:lnTo>
                <a:lnTo>
                  <a:pt x="171629" y="291729"/>
                </a:lnTo>
                <a:lnTo>
                  <a:pt x="178237" y="293493"/>
                </a:lnTo>
                <a:lnTo>
                  <a:pt x="184547" y="295622"/>
                </a:lnTo>
                <a:lnTo>
                  <a:pt x="190658" y="297993"/>
                </a:lnTo>
                <a:lnTo>
                  <a:pt x="196639" y="300526"/>
                </a:lnTo>
                <a:lnTo>
                  <a:pt x="208362" y="305882"/>
                </a:lnTo>
                <a:lnTo>
                  <a:pt x="219923" y="311437"/>
                </a:lnTo>
                <a:lnTo>
                  <a:pt x="225673" y="315204"/>
                </a:lnTo>
                <a:lnTo>
                  <a:pt x="231411" y="319621"/>
                </a:lnTo>
                <a:lnTo>
                  <a:pt x="237141" y="324470"/>
                </a:lnTo>
                <a:lnTo>
                  <a:pt x="242867" y="328655"/>
                </a:lnTo>
                <a:lnTo>
                  <a:pt x="248589" y="332398"/>
                </a:lnTo>
                <a:lnTo>
                  <a:pt x="254308" y="335846"/>
                </a:lnTo>
                <a:lnTo>
                  <a:pt x="260027" y="340049"/>
                </a:lnTo>
                <a:lnTo>
                  <a:pt x="265743" y="344757"/>
                </a:lnTo>
                <a:lnTo>
                  <a:pt x="271460" y="349800"/>
                </a:lnTo>
                <a:lnTo>
                  <a:pt x="280351" y="360483"/>
                </a:lnTo>
                <a:lnTo>
                  <a:pt x="287478" y="371581"/>
                </a:lnTo>
                <a:lnTo>
                  <a:pt x="293821" y="382864"/>
                </a:lnTo>
                <a:lnTo>
                  <a:pt x="299814" y="394228"/>
                </a:lnTo>
                <a:lnTo>
                  <a:pt x="311423" y="417047"/>
                </a:lnTo>
                <a:lnTo>
                  <a:pt x="320027" y="429633"/>
                </a:lnTo>
                <a:lnTo>
                  <a:pt x="321936" y="434007"/>
                </a:lnTo>
                <a:lnTo>
                  <a:pt x="325576" y="448311"/>
                </a:lnTo>
                <a:lnTo>
                  <a:pt x="327541" y="452174"/>
                </a:lnTo>
                <a:lnTo>
                  <a:pt x="334328" y="471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4"/>
          <p:cNvSpPr/>
          <p:nvPr/>
        </p:nvSpPr>
        <p:spPr>
          <a:xfrm>
            <a:off x="4323397" y="3857987"/>
            <a:ext cx="462916" cy="16784"/>
          </a:xfrm>
          <a:custGeom>
            <a:avLst/>
            <a:gdLst/>
            <a:ahLst/>
            <a:cxnLst/>
            <a:rect l="0" t="0" r="0" b="0"/>
            <a:pathLst>
              <a:path w="462916" h="16784">
                <a:moveTo>
                  <a:pt x="0" y="16783"/>
                </a:moveTo>
                <a:lnTo>
                  <a:pt x="50557" y="16783"/>
                </a:lnTo>
                <a:lnTo>
                  <a:pt x="61327" y="15830"/>
                </a:lnTo>
                <a:lnTo>
                  <a:pt x="73270" y="14242"/>
                </a:lnTo>
                <a:lnTo>
                  <a:pt x="85994" y="12232"/>
                </a:lnTo>
                <a:lnTo>
                  <a:pt x="97334" y="10891"/>
                </a:lnTo>
                <a:lnTo>
                  <a:pt x="107752" y="9997"/>
                </a:lnTo>
                <a:lnTo>
                  <a:pt x="117555" y="9402"/>
                </a:lnTo>
                <a:lnTo>
                  <a:pt x="136066" y="8740"/>
                </a:lnTo>
                <a:lnTo>
                  <a:pt x="145004" y="8563"/>
                </a:lnTo>
                <a:lnTo>
                  <a:pt x="157629" y="7493"/>
                </a:lnTo>
                <a:lnTo>
                  <a:pt x="189438" y="3764"/>
                </a:lnTo>
                <a:lnTo>
                  <a:pt x="207254" y="2388"/>
                </a:lnTo>
                <a:lnTo>
                  <a:pt x="225799" y="1471"/>
                </a:lnTo>
                <a:lnTo>
                  <a:pt x="266090" y="453"/>
                </a:lnTo>
                <a:lnTo>
                  <a:pt x="312572" y="0"/>
                </a:lnTo>
                <a:lnTo>
                  <a:pt x="335064" y="832"/>
                </a:lnTo>
                <a:lnTo>
                  <a:pt x="356726" y="2339"/>
                </a:lnTo>
                <a:lnTo>
                  <a:pt x="377835" y="4296"/>
                </a:lnTo>
                <a:lnTo>
                  <a:pt x="394765" y="5600"/>
                </a:lnTo>
                <a:lnTo>
                  <a:pt x="408909" y="6470"/>
                </a:lnTo>
                <a:lnTo>
                  <a:pt x="421196" y="7050"/>
                </a:lnTo>
                <a:lnTo>
                  <a:pt x="430340" y="8390"/>
                </a:lnTo>
                <a:lnTo>
                  <a:pt x="437388" y="10235"/>
                </a:lnTo>
                <a:lnTo>
                  <a:pt x="443040" y="12417"/>
                </a:lnTo>
                <a:lnTo>
                  <a:pt x="447760" y="13872"/>
                </a:lnTo>
                <a:lnTo>
                  <a:pt x="451859" y="14842"/>
                </a:lnTo>
                <a:lnTo>
                  <a:pt x="462915" y="167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5"/>
          <p:cNvSpPr/>
          <p:nvPr/>
        </p:nvSpPr>
        <p:spPr>
          <a:xfrm>
            <a:off x="4529137" y="3729037"/>
            <a:ext cx="15850" cy="36749"/>
          </a:xfrm>
          <a:custGeom>
            <a:avLst/>
            <a:gdLst/>
            <a:ahLst/>
            <a:cxnLst/>
            <a:rect l="0" t="0" r="0" b="0"/>
            <a:pathLst>
              <a:path w="15850" h="36749">
                <a:moveTo>
                  <a:pt x="0" y="25717"/>
                </a:moveTo>
                <a:lnTo>
                  <a:pt x="0" y="36748"/>
                </a:lnTo>
                <a:lnTo>
                  <a:pt x="0" y="35928"/>
                </a:lnTo>
                <a:lnTo>
                  <a:pt x="953" y="35383"/>
                </a:lnTo>
                <a:lnTo>
                  <a:pt x="2540" y="35018"/>
                </a:lnTo>
                <a:lnTo>
                  <a:pt x="4551" y="34776"/>
                </a:lnTo>
                <a:lnTo>
                  <a:pt x="5892" y="33662"/>
                </a:lnTo>
                <a:lnTo>
                  <a:pt x="6785" y="31966"/>
                </a:lnTo>
                <a:lnTo>
                  <a:pt x="7381" y="29883"/>
                </a:lnTo>
                <a:lnTo>
                  <a:pt x="8730" y="26589"/>
                </a:lnTo>
                <a:lnTo>
                  <a:pt x="10583" y="22489"/>
                </a:lnTo>
                <a:lnTo>
                  <a:pt x="15849" y="11321"/>
                </a:lnTo>
                <a:lnTo>
                  <a:pt x="15329" y="10405"/>
                </a:lnTo>
                <a:lnTo>
                  <a:pt x="14029" y="9794"/>
                </a:lnTo>
                <a:lnTo>
                  <a:pt x="12210" y="9387"/>
                </a:lnTo>
                <a:lnTo>
                  <a:pt x="10045" y="8163"/>
                </a:lnTo>
                <a:lnTo>
                  <a:pt x="7650" y="639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6"/>
          <p:cNvSpPr/>
          <p:nvPr/>
        </p:nvSpPr>
        <p:spPr>
          <a:xfrm>
            <a:off x="4503773" y="4003357"/>
            <a:ext cx="47363" cy="50459"/>
          </a:xfrm>
          <a:custGeom>
            <a:avLst/>
            <a:gdLst/>
            <a:ahLst/>
            <a:cxnLst/>
            <a:rect l="0" t="0" r="0" b="0"/>
            <a:pathLst>
              <a:path w="47363" h="50459">
                <a:moveTo>
                  <a:pt x="8219" y="0"/>
                </a:moveTo>
                <a:lnTo>
                  <a:pt x="3668" y="9102"/>
                </a:lnTo>
                <a:lnTo>
                  <a:pt x="2327" y="13688"/>
                </a:lnTo>
                <a:lnTo>
                  <a:pt x="1434" y="18650"/>
                </a:lnTo>
                <a:lnTo>
                  <a:pt x="838" y="23864"/>
                </a:lnTo>
                <a:lnTo>
                  <a:pt x="441" y="29244"/>
                </a:lnTo>
                <a:lnTo>
                  <a:pt x="176" y="34736"/>
                </a:lnTo>
                <a:lnTo>
                  <a:pt x="0" y="40302"/>
                </a:lnTo>
                <a:lnTo>
                  <a:pt x="834" y="44013"/>
                </a:lnTo>
                <a:lnTo>
                  <a:pt x="2344" y="46487"/>
                </a:lnTo>
                <a:lnTo>
                  <a:pt x="4302" y="48137"/>
                </a:lnTo>
                <a:lnTo>
                  <a:pt x="6560" y="49236"/>
                </a:lnTo>
                <a:lnTo>
                  <a:pt x="9018" y="49969"/>
                </a:lnTo>
                <a:lnTo>
                  <a:pt x="11609" y="50458"/>
                </a:lnTo>
                <a:lnTo>
                  <a:pt x="14289" y="49831"/>
                </a:lnTo>
                <a:lnTo>
                  <a:pt x="17028" y="48461"/>
                </a:lnTo>
                <a:lnTo>
                  <a:pt x="19807" y="46595"/>
                </a:lnTo>
                <a:lnTo>
                  <a:pt x="21659" y="44398"/>
                </a:lnTo>
                <a:lnTo>
                  <a:pt x="22894" y="41982"/>
                </a:lnTo>
                <a:lnTo>
                  <a:pt x="23717" y="39418"/>
                </a:lnTo>
                <a:lnTo>
                  <a:pt x="27124" y="35803"/>
                </a:lnTo>
                <a:lnTo>
                  <a:pt x="32252" y="31489"/>
                </a:lnTo>
                <a:lnTo>
                  <a:pt x="38529" y="26707"/>
                </a:lnTo>
                <a:lnTo>
                  <a:pt x="42713" y="22568"/>
                </a:lnTo>
                <a:lnTo>
                  <a:pt x="45502" y="18855"/>
                </a:lnTo>
                <a:lnTo>
                  <a:pt x="47362" y="15427"/>
                </a:lnTo>
                <a:lnTo>
                  <a:pt x="46697" y="13143"/>
                </a:lnTo>
                <a:lnTo>
                  <a:pt x="44349" y="11619"/>
                </a:lnTo>
                <a:lnTo>
                  <a:pt x="40877" y="10604"/>
                </a:lnTo>
                <a:lnTo>
                  <a:pt x="37612" y="10879"/>
                </a:lnTo>
                <a:lnTo>
                  <a:pt x="34482" y="12015"/>
                </a:lnTo>
                <a:lnTo>
                  <a:pt x="31442" y="13725"/>
                </a:lnTo>
                <a:lnTo>
                  <a:pt x="22985" y="18165"/>
                </a:lnTo>
                <a:lnTo>
                  <a:pt x="8219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7"/>
          <p:cNvSpPr/>
          <p:nvPr/>
        </p:nvSpPr>
        <p:spPr>
          <a:xfrm>
            <a:off x="4906711" y="3634740"/>
            <a:ext cx="239647" cy="107807"/>
          </a:xfrm>
          <a:custGeom>
            <a:avLst/>
            <a:gdLst/>
            <a:ahLst/>
            <a:cxnLst/>
            <a:rect l="0" t="0" r="0" b="0"/>
            <a:pathLst>
              <a:path w="239647" h="107807">
                <a:moveTo>
                  <a:pt x="16761" y="0"/>
                </a:moveTo>
                <a:lnTo>
                  <a:pt x="12210" y="9101"/>
                </a:lnTo>
                <a:lnTo>
                  <a:pt x="10869" y="14640"/>
                </a:lnTo>
                <a:lnTo>
                  <a:pt x="9976" y="21190"/>
                </a:lnTo>
                <a:lnTo>
                  <a:pt x="9380" y="28414"/>
                </a:lnTo>
                <a:lnTo>
                  <a:pt x="8030" y="34182"/>
                </a:lnTo>
                <a:lnTo>
                  <a:pt x="6178" y="38981"/>
                </a:lnTo>
                <a:lnTo>
                  <a:pt x="3991" y="43132"/>
                </a:lnTo>
                <a:lnTo>
                  <a:pt x="2532" y="47804"/>
                </a:lnTo>
                <a:lnTo>
                  <a:pt x="1560" y="52824"/>
                </a:lnTo>
                <a:lnTo>
                  <a:pt x="913" y="58076"/>
                </a:lnTo>
                <a:lnTo>
                  <a:pt x="480" y="62530"/>
                </a:lnTo>
                <a:lnTo>
                  <a:pt x="192" y="66451"/>
                </a:lnTo>
                <a:lnTo>
                  <a:pt x="0" y="70018"/>
                </a:lnTo>
                <a:lnTo>
                  <a:pt x="825" y="72396"/>
                </a:lnTo>
                <a:lnTo>
                  <a:pt x="2327" y="73982"/>
                </a:lnTo>
                <a:lnTo>
                  <a:pt x="4281" y="75038"/>
                </a:lnTo>
                <a:lnTo>
                  <a:pt x="6536" y="77648"/>
                </a:lnTo>
                <a:lnTo>
                  <a:pt x="8992" y="81293"/>
                </a:lnTo>
                <a:lnTo>
                  <a:pt x="15226" y="91728"/>
                </a:lnTo>
                <a:lnTo>
                  <a:pt x="17643" y="92585"/>
                </a:lnTo>
                <a:lnTo>
                  <a:pt x="21159" y="93155"/>
                </a:lnTo>
                <a:lnTo>
                  <a:pt x="25408" y="93536"/>
                </a:lnTo>
                <a:lnTo>
                  <a:pt x="29193" y="94742"/>
                </a:lnTo>
                <a:lnTo>
                  <a:pt x="32669" y="96499"/>
                </a:lnTo>
                <a:lnTo>
                  <a:pt x="35939" y="98622"/>
                </a:lnTo>
                <a:lnTo>
                  <a:pt x="40024" y="100038"/>
                </a:lnTo>
                <a:lnTo>
                  <a:pt x="44652" y="100982"/>
                </a:lnTo>
                <a:lnTo>
                  <a:pt x="49643" y="101611"/>
                </a:lnTo>
                <a:lnTo>
                  <a:pt x="54875" y="102031"/>
                </a:lnTo>
                <a:lnTo>
                  <a:pt x="60267" y="102310"/>
                </a:lnTo>
                <a:lnTo>
                  <a:pt x="65768" y="102497"/>
                </a:lnTo>
                <a:lnTo>
                  <a:pt x="208351" y="102860"/>
                </a:lnTo>
                <a:lnTo>
                  <a:pt x="214021" y="103816"/>
                </a:lnTo>
                <a:lnTo>
                  <a:pt x="218753" y="105405"/>
                </a:lnTo>
                <a:lnTo>
                  <a:pt x="222860" y="107418"/>
                </a:lnTo>
                <a:lnTo>
                  <a:pt x="226550" y="107806"/>
                </a:lnTo>
                <a:lnTo>
                  <a:pt x="229963" y="107113"/>
                </a:lnTo>
                <a:lnTo>
                  <a:pt x="239646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8"/>
          <p:cNvSpPr/>
          <p:nvPr/>
        </p:nvSpPr>
        <p:spPr>
          <a:xfrm>
            <a:off x="5087446" y="3609022"/>
            <a:ext cx="7477" cy="317183"/>
          </a:xfrm>
          <a:custGeom>
            <a:avLst/>
            <a:gdLst/>
            <a:ahLst/>
            <a:cxnLst/>
            <a:rect l="0" t="0" r="0" b="0"/>
            <a:pathLst>
              <a:path w="7477" h="317183">
                <a:moveTo>
                  <a:pt x="7476" y="0"/>
                </a:moveTo>
                <a:lnTo>
                  <a:pt x="2925" y="18203"/>
                </a:lnTo>
                <a:lnTo>
                  <a:pt x="1584" y="24518"/>
                </a:lnTo>
                <a:lnTo>
                  <a:pt x="691" y="29681"/>
                </a:lnTo>
                <a:lnTo>
                  <a:pt x="95" y="34075"/>
                </a:lnTo>
                <a:lnTo>
                  <a:pt x="651" y="46529"/>
                </a:lnTo>
                <a:lnTo>
                  <a:pt x="5846" y="114636"/>
                </a:lnTo>
                <a:lnTo>
                  <a:pt x="6389" y="125002"/>
                </a:lnTo>
                <a:lnTo>
                  <a:pt x="5799" y="137627"/>
                </a:lnTo>
                <a:lnTo>
                  <a:pt x="4453" y="151759"/>
                </a:lnTo>
                <a:lnTo>
                  <a:pt x="2603" y="166895"/>
                </a:lnTo>
                <a:lnTo>
                  <a:pt x="1370" y="178891"/>
                </a:lnTo>
                <a:lnTo>
                  <a:pt x="548" y="188793"/>
                </a:lnTo>
                <a:lnTo>
                  <a:pt x="0" y="197300"/>
                </a:lnTo>
                <a:lnTo>
                  <a:pt x="587" y="213448"/>
                </a:lnTo>
                <a:lnTo>
                  <a:pt x="7476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9"/>
          <p:cNvSpPr/>
          <p:nvPr/>
        </p:nvSpPr>
        <p:spPr>
          <a:xfrm>
            <a:off x="5129212" y="3583304"/>
            <a:ext cx="257176" cy="574359"/>
          </a:xfrm>
          <a:custGeom>
            <a:avLst/>
            <a:gdLst/>
            <a:ahLst/>
            <a:cxnLst/>
            <a:rect l="0" t="0" r="0" b="0"/>
            <a:pathLst>
              <a:path w="257176" h="574359">
                <a:moveTo>
                  <a:pt x="257175" y="0"/>
                </a:moveTo>
                <a:lnTo>
                  <a:pt x="257175" y="9102"/>
                </a:lnTo>
                <a:lnTo>
                  <a:pt x="254635" y="21191"/>
                </a:lnTo>
                <a:lnTo>
                  <a:pt x="252625" y="28415"/>
                </a:lnTo>
                <a:lnTo>
                  <a:pt x="247474" y="38946"/>
                </a:lnTo>
                <a:lnTo>
                  <a:pt x="240230" y="51682"/>
                </a:lnTo>
                <a:lnTo>
                  <a:pt x="231591" y="65887"/>
                </a:lnTo>
                <a:lnTo>
                  <a:pt x="223926" y="80120"/>
                </a:lnTo>
                <a:lnTo>
                  <a:pt x="216912" y="94371"/>
                </a:lnTo>
                <a:lnTo>
                  <a:pt x="210330" y="108634"/>
                </a:lnTo>
                <a:lnTo>
                  <a:pt x="187778" y="152422"/>
                </a:lnTo>
                <a:lnTo>
                  <a:pt x="173763" y="178767"/>
                </a:lnTo>
                <a:lnTo>
                  <a:pt x="162514" y="202046"/>
                </a:lnTo>
                <a:lnTo>
                  <a:pt x="153110" y="223280"/>
                </a:lnTo>
                <a:lnTo>
                  <a:pt x="144936" y="243151"/>
                </a:lnTo>
                <a:lnTo>
                  <a:pt x="112994" y="313490"/>
                </a:lnTo>
                <a:lnTo>
                  <a:pt x="77842" y="389837"/>
                </a:lnTo>
                <a:lnTo>
                  <a:pt x="43106" y="469273"/>
                </a:lnTo>
                <a:lnTo>
                  <a:pt x="38209" y="485109"/>
                </a:lnTo>
                <a:lnTo>
                  <a:pt x="35079" y="498497"/>
                </a:lnTo>
                <a:lnTo>
                  <a:pt x="30513" y="510797"/>
                </a:lnTo>
                <a:lnTo>
                  <a:pt x="22587" y="528432"/>
                </a:lnTo>
                <a:lnTo>
                  <a:pt x="17024" y="537437"/>
                </a:lnTo>
                <a:lnTo>
                  <a:pt x="12329" y="544614"/>
                </a:lnTo>
                <a:lnTo>
                  <a:pt x="8733" y="554009"/>
                </a:lnTo>
                <a:lnTo>
                  <a:pt x="3011" y="562825"/>
                </a:lnTo>
                <a:lnTo>
                  <a:pt x="0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0"/>
          <p:cNvSpPr/>
          <p:nvPr/>
        </p:nvSpPr>
        <p:spPr>
          <a:xfrm>
            <a:off x="5283517" y="3806190"/>
            <a:ext cx="325756" cy="347496"/>
          </a:xfrm>
          <a:custGeom>
            <a:avLst/>
            <a:gdLst/>
            <a:ahLst/>
            <a:cxnLst/>
            <a:rect l="0" t="0" r="0" b="0"/>
            <a:pathLst>
              <a:path w="325756" h="347496">
                <a:moveTo>
                  <a:pt x="325755" y="0"/>
                </a:moveTo>
                <a:lnTo>
                  <a:pt x="313823" y="0"/>
                </a:lnTo>
                <a:lnTo>
                  <a:pt x="311133" y="952"/>
                </a:lnTo>
                <a:lnTo>
                  <a:pt x="305604" y="4551"/>
                </a:lnTo>
                <a:lnTo>
                  <a:pt x="297432" y="6785"/>
                </a:lnTo>
                <a:lnTo>
                  <a:pt x="287449" y="8731"/>
                </a:lnTo>
                <a:lnTo>
                  <a:pt x="282120" y="10583"/>
                </a:lnTo>
                <a:lnTo>
                  <a:pt x="276663" y="12770"/>
                </a:lnTo>
                <a:lnTo>
                  <a:pt x="270167" y="14228"/>
                </a:lnTo>
                <a:lnTo>
                  <a:pt x="262978" y="15200"/>
                </a:lnTo>
                <a:lnTo>
                  <a:pt x="255329" y="15848"/>
                </a:lnTo>
                <a:lnTo>
                  <a:pt x="248325" y="17233"/>
                </a:lnTo>
                <a:lnTo>
                  <a:pt x="241750" y="19109"/>
                </a:lnTo>
                <a:lnTo>
                  <a:pt x="212959" y="28962"/>
                </a:lnTo>
                <a:lnTo>
                  <a:pt x="205790" y="30738"/>
                </a:lnTo>
                <a:lnTo>
                  <a:pt x="199106" y="31922"/>
                </a:lnTo>
                <a:lnTo>
                  <a:pt x="192745" y="32711"/>
                </a:lnTo>
                <a:lnTo>
                  <a:pt x="184694" y="34190"/>
                </a:lnTo>
                <a:lnTo>
                  <a:pt x="175517" y="36128"/>
                </a:lnTo>
                <a:lnTo>
                  <a:pt x="165589" y="38373"/>
                </a:lnTo>
                <a:lnTo>
                  <a:pt x="156113" y="39869"/>
                </a:lnTo>
                <a:lnTo>
                  <a:pt x="146937" y="40867"/>
                </a:lnTo>
                <a:lnTo>
                  <a:pt x="131028" y="41975"/>
                </a:lnTo>
                <a:lnTo>
                  <a:pt x="120782" y="42468"/>
                </a:lnTo>
                <a:lnTo>
                  <a:pt x="100557" y="42745"/>
                </a:lnTo>
                <a:lnTo>
                  <a:pt x="95613" y="43737"/>
                </a:lnTo>
                <a:lnTo>
                  <a:pt x="92317" y="45350"/>
                </a:lnTo>
                <a:lnTo>
                  <a:pt x="90120" y="47379"/>
                </a:lnTo>
                <a:lnTo>
                  <a:pt x="87702" y="48730"/>
                </a:lnTo>
                <a:lnTo>
                  <a:pt x="82476" y="50233"/>
                </a:lnTo>
                <a:lnTo>
                  <a:pt x="80702" y="51586"/>
                </a:lnTo>
                <a:lnTo>
                  <a:pt x="79518" y="53441"/>
                </a:lnTo>
                <a:lnTo>
                  <a:pt x="78204" y="58041"/>
                </a:lnTo>
                <a:lnTo>
                  <a:pt x="77620" y="63261"/>
                </a:lnTo>
                <a:lnTo>
                  <a:pt x="74821" y="71296"/>
                </a:lnTo>
                <a:lnTo>
                  <a:pt x="72740" y="76105"/>
                </a:lnTo>
                <a:lnTo>
                  <a:pt x="70401" y="85027"/>
                </a:lnTo>
                <a:lnTo>
                  <a:pt x="67889" y="96689"/>
                </a:lnTo>
                <a:lnTo>
                  <a:pt x="65262" y="110179"/>
                </a:lnTo>
                <a:lnTo>
                  <a:pt x="63510" y="122030"/>
                </a:lnTo>
                <a:lnTo>
                  <a:pt x="62343" y="132788"/>
                </a:lnTo>
                <a:lnTo>
                  <a:pt x="61564" y="142818"/>
                </a:lnTo>
                <a:lnTo>
                  <a:pt x="61045" y="151409"/>
                </a:lnTo>
                <a:lnTo>
                  <a:pt x="60144" y="175878"/>
                </a:lnTo>
                <a:lnTo>
                  <a:pt x="61051" y="176307"/>
                </a:lnTo>
                <a:lnTo>
                  <a:pt x="62609" y="175640"/>
                </a:lnTo>
                <a:lnTo>
                  <a:pt x="71890" y="170151"/>
                </a:lnTo>
                <a:lnTo>
                  <a:pt x="86706" y="162492"/>
                </a:lnTo>
                <a:lnTo>
                  <a:pt x="96638" y="156991"/>
                </a:lnTo>
                <a:lnTo>
                  <a:pt x="104228" y="151371"/>
                </a:lnTo>
                <a:lnTo>
                  <a:pt x="110443" y="148539"/>
                </a:lnTo>
                <a:lnTo>
                  <a:pt x="118396" y="145699"/>
                </a:lnTo>
                <a:lnTo>
                  <a:pt x="127508" y="142852"/>
                </a:lnTo>
                <a:lnTo>
                  <a:pt x="135488" y="140955"/>
                </a:lnTo>
                <a:lnTo>
                  <a:pt x="142713" y="139690"/>
                </a:lnTo>
                <a:lnTo>
                  <a:pt x="149434" y="138847"/>
                </a:lnTo>
                <a:lnTo>
                  <a:pt x="157725" y="138284"/>
                </a:lnTo>
                <a:lnTo>
                  <a:pt x="167063" y="137909"/>
                </a:lnTo>
                <a:lnTo>
                  <a:pt x="195772" y="137308"/>
                </a:lnTo>
                <a:lnTo>
                  <a:pt x="201000" y="138211"/>
                </a:lnTo>
                <a:lnTo>
                  <a:pt x="206390" y="139766"/>
                </a:lnTo>
                <a:lnTo>
                  <a:pt x="211889" y="141754"/>
                </a:lnTo>
                <a:lnTo>
                  <a:pt x="219364" y="144985"/>
                </a:lnTo>
                <a:lnTo>
                  <a:pt x="237830" y="153655"/>
                </a:lnTo>
                <a:lnTo>
                  <a:pt x="245231" y="158634"/>
                </a:lnTo>
                <a:lnTo>
                  <a:pt x="251118" y="163859"/>
                </a:lnTo>
                <a:lnTo>
                  <a:pt x="255994" y="169246"/>
                </a:lnTo>
                <a:lnTo>
                  <a:pt x="260198" y="174743"/>
                </a:lnTo>
                <a:lnTo>
                  <a:pt x="263953" y="180313"/>
                </a:lnTo>
                <a:lnTo>
                  <a:pt x="267409" y="185931"/>
                </a:lnTo>
                <a:lnTo>
                  <a:pt x="269713" y="191581"/>
                </a:lnTo>
                <a:lnTo>
                  <a:pt x="271248" y="197253"/>
                </a:lnTo>
                <a:lnTo>
                  <a:pt x="272272" y="202940"/>
                </a:lnTo>
                <a:lnTo>
                  <a:pt x="272955" y="208635"/>
                </a:lnTo>
                <a:lnTo>
                  <a:pt x="273410" y="214338"/>
                </a:lnTo>
                <a:lnTo>
                  <a:pt x="273713" y="220044"/>
                </a:lnTo>
                <a:lnTo>
                  <a:pt x="274051" y="231465"/>
                </a:lnTo>
                <a:lnTo>
                  <a:pt x="274140" y="237177"/>
                </a:lnTo>
                <a:lnTo>
                  <a:pt x="273248" y="242890"/>
                </a:lnTo>
                <a:lnTo>
                  <a:pt x="271700" y="248604"/>
                </a:lnTo>
                <a:lnTo>
                  <a:pt x="269716" y="254319"/>
                </a:lnTo>
                <a:lnTo>
                  <a:pt x="266488" y="260033"/>
                </a:lnTo>
                <a:lnTo>
                  <a:pt x="262431" y="265748"/>
                </a:lnTo>
                <a:lnTo>
                  <a:pt x="257822" y="271463"/>
                </a:lnTo>
                <a:lnTo>
                  <a:pt x="252844" y="277177"/>
                </a:lnTo>
                <a:lnTo>
                  <a:pt x="247620" y="282892"/>
                </a:lnTo>
                <a:lnTo>
                  <a:pt x="236736" y="294322"/>
                </a:lnTo>
                <a:lnTo>
                  <a:pt x="225548" y="305752"/>
                </a:lnTo>
                <a:lnTo>
                  <a:pt x="219898" y="310515"/>
                </a:lnTo>
                <a:lnTo>
                  <a:pt x="214226" y="314642"/>
                </a:lnTo>
                <a:lnTo>
                  <a:pt x="208540" y="318346"/>
                </a:lnTo>
                <a:lnTo>
                  <a:pt x="202845" y="321768"/>
                </a:lnTo>
                <a:lnTo>
                  <a:pt x="197142" y="325002"/>
                </a:lnTo>
                <a:lnTo>
                  <a:pt x="191436" y="328110"/>
                </a:lnTo>
                <a:lnTo>
                  <a:pt x="184774" y="331135"/>
                </a:lnTo>
                <a:lnTo>
                  <a:pt x="177475" y="334104"/>
                </a:lnTo>
                <a:lnTo>
                  <a:pt x="169752" y="337036"/>
                </a:lnTo>
                <a:lnTo>
                  <a:pt x="161745" y="338991"/>
                </a:lnTo>
                <a:lnTo>
                  <a:pt x="153550" y="340294"/>
                </a:lnTo>
                <a:lnTo>
                  <a:pt x="145229" y="341163"/>
                </a:lnTo>
                <a:lnTo>
                  <a:pt x="136825" y="342694"/>
                </a:lnTo>
                <a:lnTo>
                  <a:pt x="128364" y="344667"/>
                </a:lnTo>
                <a:lnTo>
                  <a:pt x="119866" y="346936"/>
                </a:lnTo>
                <a:lnTo>
                  <a:pt x="112296" y="347495"/>
                </a:lnTo>
                <a:lnTo>
                  <a:pt x="105344" y="346916"/>
                </a:lnTo>
                <a:lnTo>
                  <a:pt x="98804" y="345577"/>
                </a:lnTo>
                <a:lnTo>
                  <a:pt x="90634" y="344685"/>
                </a:lnTo>
                <a:lnTo>
                  <a:pt x="81378" y="344090"/>
                </a:lnTo>
                <a:lnTo>
                  <a:pt x="71397" y="343693"/>
                </a:lnTo>
                <a:lnTo>
                  <a:pt x="61885" y="342476"/>
                </a:lnTo>
                <a:lnTo>
                  <a:pt x="52687" y="340712"/>
                </a:lnTo>
                <a:lnTo>
                  <a:pt x="43697" y="338584"/>
                </a:lnTo>
                <a:lnTo>
                  <a:pt x="34847" y="33621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1"/>
          <p:cNvSpPr/>
          <p:nvPr/>
        </p:nvSpPr>
        <p:spPr>
          <a:xfrm>
            <a:off x="6648198" y="3557587"/>
            <a:ext cx="264095" cy="102871"/>
          </a:xfrm>
          <a:custGeom>
            <a:avLst/>
            <a:gdLst/>
            <a:ahLst/>
            <a:cxnLst/>
            <a:rect l="0" t="0" r="0" b="0"/>
            <a:pathLst>
              <a:path w="264095" h="102871">
                <a:moveTo>
                  <a:pt x="49782" y="0"/>
                </a:moveTo>
                <a:lnTo>
                  <a:pt x="49782" y="4551"/>
                </a:lnTo>
                <a:lnTo>
                  <a:pt x="48829" y="6844"/>
                </a:lnTo>
                <a:lnTo>
                  <a:pt x="47242" y="9325"/>
                </a:lnTo>
                <a:lnTo>
                  <a:pt x="45231" y="11932"/>
                </a:lnTo>
                <a:lnTo>
                  <a:pt x="42938" y="14622"/>
                </a:lnTo>
                <a:lnTo>
                  <a:pt x="40457" y="17368"/>
                </a:lnTo>
                <a:lnTo>
                  <a:pt x="37850" y="20151"/>
                </a:lnTo>
                <a:lnTo>
                  <a:pt x="35159" y="23912"/>
                </a:lnTo>
                <a:lnTo>
                  <a:pt x="32414" y="28324"/>
                </a:lnTo>
                <a:lnTo>
                  <a:pt x="29630" y="33170"/>
                </a:lnTo>
                <a:lnTo>
                  <a:pt x="27775" y="37353"/>
                </a:lnTo>
                <a:lnTo>
                  <a:pt x="26538" y="41095"/>
                </a:lnTo>
                <a:lnTo>
                  <a:pt x="25714" y="44541"/>
                </a:lnTo>
                <a:lnTo>
                  <a:pt x="25164" y="47792"/>
                </a:lnTo>
                <a:lnTo>
                  <a:pt x="24797" y="50911"/>
                </a:lnTo>
                <a:lnTo>
                  <a:pt x="24552" y="53943"/>
                </a:lnTo>
                <a:lnTo>
                  <a:pt x="23437" y="56917"/>
                </a:lnTo>
                <a:lnTo>
                  <a:pt x="21742" y="59853"/>
                </a:lnTo>
                <a:lnTo>
                  <a:pt x="19658" y="62762"/>
                </a:lnTo>
                <a:lnTo>
                  <a:pt x="17317" y="66606"/>
                </a:lnTo>
                <a:lnTo>
                  <a:pt x="14803" y="71074"/>
                </a:lnTo>
                <a:lnTo>
                  <a:pt x="12176" y="75958"/>
                </a:lnTo>
                <a:lnTo>
                  <a:pt x="9471" y="80166"/>
                </a:lnTo>
                <a:lnTo>
                  <a:pt x="6715" y="83924"/>
                </a:lnTo>
                <a:lnTo>
                  <a:pt x="0" y="92249"/>
                </a:lnTo>
                <a:lnTo>
                  <a:pt x="401" y="93884"/>
                </a:lnTo>
                <a:lnTo>
                  <a:pt x="1621" y="95927"/>
                </a:lnTo>
                <a:lnTo>
                  <a:pt x="3387" y="98241"/>
                </a:lnTo>
                <a:lnTo>
                  <a:pt x="5517" y="99784"/>
                </a:lnTo>
                <a:lnTo>
                  <a:pt x="10424" y="101499"/>
                </a:lnTo>
                <a:lnTo>
                  <a:pt x="18541" y="102464"/>
                </a:lnTo>
                <a:lnTo>
                  <a:pt x="31770" y="102689"/>
                </a:lnTo>
                <a:lnTo>
                  <a:pt x="71306" y="102834"/>
                </a:lnTo>
                <a:lnTo>
                  <a:pt x="81277" y="101894"/>
                </a:lnTo>
                <a:lnTo>
                  <a:pt x="90781" y="100314"/>
                </a:lnTo>
                <a:lnTo>
                  <a:pt x="99974" y="98309"/>
                </a:lnTo>
                <a:lnTo>
                  <a:pt x="108008" y="96972"/>
                </a:lnTo>
                <a:lnTo>
                  <a:pt x="115269" y="96080"/>
                </a:lnTo>
                <a:lnTo>
                  <a:pt x="122015" y="95486"/>
                </a:lnTo>
                <a:lnTo>
                  <a:pt x="135085" y="96043"/>
                </a:lnTo>
                <a:lnTo>
                  <a:pt x="152371" y="97366"/>
                </a:lnTo>
                <a:lnTo>
                  <a:pt x="187770" y="100424"/>
                </a:lnTo>
                <a:lnTo>
                  <a:pt x="209852" y="101783"/>
                </a:lnTo>
                <a:lnTo>
                  <a:pt x="226016" y="102387"/>
                </a:lnTo>
                <a:lnTo>
                  <a:pt x="245826" y="102727"/>
                </a:lnTo>
                <a:lnTo>
                  <a:pt x="264094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2"/>
          <p:cNvSpPr/>
          <p:nvPr/>
        </p:nvSpPr>
        <p:spPr>
          <a:xfrm>
            <a:off x="6835140" y="3549015"/>
            <a:ext cx="24421" cy="282893"/>
          </a:xfrm>
          <a:custGeom>
            <a:avLst/>
            <a:gdLst/>
            <a:ahLst/>
            <a:cxnLst/>
            <a:rect l="0" t="0" r="0" b="0"/>
            <a:pathLst>
              <a:path w="24421" h="282893">
                <a:moveTo>
                  <a:pt x="0" y="0"/>
                </a:moveTo>
                <a:lnTo>
                  <a:pt x="4551" y="9101"/>
                </a:lnTo>
                <a:lnTo>
                  <a:pt x="5891" y="16545"/>
                </a:lnTo>
                <a:lnTo>
                  <a:pt x="6785" y="26270"/>
                </a:lnTo>
                <a:lnTo>
                  <a:pt x="7381" y="37516"/>
                </a:lnTo>
                <a:lnTo>
                  <a:pt x="8043" y="65251"/>
                </a:lnTo>
                <a:lnTo>
                  <a:pt x="8467" y="111420"/>
                </a:lnTo>
                <a:lnTo>
                  <a:pt x="9455" y="120000"/>
                </a:lnTo>
                <a:lnTo>
                  <a:pt x="11066" y="128577"/>
                </a:lnTo>
                <a:lnTo>
                  <a:pt x="13092" y="137153"/>
                </a:lnTo>
                <a:lnTo>
                  <a:pt x="14443" y="146680"/>
                </a:lnTo>
                <a:lnTo>
                  <a:pt x="15344" y="156842"/>
                </a:lnTo>
                <a:lnTo>
                  <a:pt x="15944" y="167426"/>
                </a:lnTo>
                <a:lnTo>
                  <a:pt x="17297" y="176387"/>
                </a:lnTo>
                <a:lnTo>
                  <a:pt x="19151" y="184266"/>
                </a:lnTo>
                <a:lnTo>
                  <a:pt x="21339" y="191424"/>
                </a:lnTo>
                <a:lnTo>
                  <a:pt x="22799" y="198101"/>
                </a:lnTo>
                <a:lnTo>
                  <a:pt x="23772" y="204457"/>
                </a:lnTo>
                <a:lnTo>
                  <a:pt x="24420" y="210600"/>
                </a:lnTo>
                <a:lnTo>
                  <a:pt x="23900" y="217552"/>
                </a:lnTo>
                <a:lnTo>
                  <a:pt x="22601" y="225045"/>
                </a:lnTo>
                <a:lnTo>
                  <a:pt x="20782" y="232897"/>
                </a:lnTo>
                <a:lnTo>
                  <a:pt x="19570" y="240037"/>
                </a:lnTo>
                <a:lnTo>
                  <a:pt x="18761" y="246702"/>
                </a:lnTo>
                <a:lnTo>
                  <a:pt x="18223" y="253050"/>
                </a:lnTo>
                <a:lnTo>
                  <a:pt x="17863" y="258235"/>
                </a:lnTo>
                <a:lnTo>
                  <a:pt x="17464" y="266536"/>
                </a:lnTo>
                <a:lnTo>
                  <a:pt x="16405" y="270083"/>
                </a:lnTo>
                <a:lnTo>
                  <a:pt x="14747" y="273400"/>
                </a:lnTo>
                <a:lnTo>
                  <a:pt x="8572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3"/>
          <p:cNvSpPr/>
          <p:nvPr/>
        </p:nvSpPr>
        <p:spPr>
          <a:xfrm>
            <a:off x="6843712" y="3514725"/>
            <a:ext cx="317183" cy="548641"/>
          </a:xfrm>
          <a:custGeom>
            <a:avLst/>
            <a:gdLst/>
            <a:ahLst/>
            <a:cxnLst/>
            <a:rect l="0" t="0" r="0" b="0"/>
            <a:pathLst>
              <a:path w="317183" h="548641">
                <a:moveTo>
                  <a:pt x="317182" y="0"/>
                </a:moveTo>
                <a:lnTo>
                  <a:pt x="312631" y="18203"/>
                </a:lnTo>
                <a:lnTo>
                  <a:pt x="307858" y="32220"/>
                </a:lnTo>
                <a:lnTo>
                  <a:pt x="301608" y="45753"/>
                </a:lnTo>
                <a:lnTo>
                  <a:pt x="292481" y="61291"/>
                </a:lnTo>
                <a:lnTo>
                  <a:pt x="265207" y="106334"/>
                </a:lnTo>
                <a:lnTo>
                  <a:pt x="252490" y="126317"/>
                </a:lnTo>
                <a:lnTo>
                  <a:pt x="225519" y="167284"/>
                </a:lnTo>
                <a:lnTo>
                  <a:pt x="215116" y="183913"/>
                </a:lnTo>
                <a:lnTo>
                  <a:pt x="182271" y="238219"/>
                </a:lnTo>
                <a:lnTo>
                  <a:pt x="159750" y="273515"/>
                </a:lnTo>
                <a:lnTo>
                  <a:pt x="150315" y="289023"/>
                </a:lnTo>
                <a:lnTo>
                  <a:pt x="142120" y="303172"/>
                </a:lnTo>
                <a:lnTo>
                  <a:pt x="134751" y="316415"/>
                </a:lnTo>
                <a:lnTo>
                  <a:pt x="127935" y="328100"/>
                </a:lnTo>
                <a:lnTo>
                  <a:pt x="115280" y="348705"/>
                </a:lnTo>
                <a:lnTo>
                  <a:pt x="108286" y="361057"/>
                </a:lnTo>
                <a:lnTo>
                  <a:pt x="92895" y="390022"/>
                </a:lnTo>
                <a:lnTo>
                  <a:pt x="77266" y="420256"/>
                </a:lnTo>
                <a:lnTo>
                  <a:pt x="71513" y="430666"/>
                </a:lnTo>
                <a:lnTo>
                  <a:pt x="50716" y="467117"/>
                </a:lnTo>
                <a:lnTo>
                  <a:pt x="38098" y="490818"/>
                </a:lnTo>
                <a:lnTo>
                  <a:pt x="32066" y="500567"/>
                </a:lnTo>
                <a:lnTo>
                  <a:pt x="26140" y="508971"/>
                </a:lnTo>
                <a:lnTo>
                  <a:pt x="20284" y="516479"/>
                </a:lnTo>
                <a:lnTo>
                  <a:pt x="11238" y="529901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4"/>
          <p:cNvSpPr/>
          <p:nvPr/>
        </p:nvSpPr>
        <p:spPr>
          <a:xfrm>
            <a:off x="7015162" y="3746182"/>
            <a:ext cx="274321" cy="333056"/>
          </a:xfrm>
          <a:custGeom>
            <a:avLst/>
            <a:gdLst/>
            <a:ahLst/>
            <a:cxnLst/>
            <a:rect l="0" t="0" r="0" b="0"/>
            <a:pathLst>
              <a:path w="274321" h="333056">
                <a:moveTo>
                  <a:pt x="274320" y="0"/>
                </a:moveTo>
                <a:lnTo>
                  <a:pt x="250457" y="11932"/>
                </a:lnTo>
                <a:lnTo>
                  <a:pt x="243171" y="14622"/>
                </a:lnTo>
                <a:lnTo>
                  <a:pt x="234504" y="17368"/>
                </a:lnTo>
                <a:lnTo>
                  <a:pt x="224917" y="20151"/>
                </a:lnTo>
                <a:lnTo>
                  <a:pt x="216619" y="22006"/>
                </a:lnTo>
                <a:lnTo>
                  <a:pt x="209183" y="23244"/>
                </a:lnTo>
                <a:lnTo>
                  <a:pt x="202320" y="24068"/>
                </a:lnTo>
                <a:lnTo>
                  <a:pt x="195840" y="25571"/>
                </a:lnTo>
                <a:lnTo>
                  <a:pt x="189616" y="27524"/>
                </a:lnTo>
                <a:lnTo>
                  <a:pt x="183561" y="29780"/>
                </a:lnTo>
                <a:lnTo>
                  <a:pt x="176666" y="31283"/>
                </a:lnTo>
                <a:lnTo>
                  <a:pt x="169213" y="32286"/>
                </a:lnTo>
                <a:lnTo>
                  <a:pt x="161385" y="32954"/>
                </a:lnTo>
                <a:lnTo>
                  <a:pt x="152358" y="33399"/>
                </a:lnTo>
                <a:lnTo>
                  <a:pt x="124306" y="34026"/>
                </a:lnTo>
                <a:lnTo>
                  <a:pt x="113033" y="34173"/>
                </a:lnTo>
                <a:lnTo>
                  <a:pt x="108693" y="35164"/>
                </a:lnTo>
                <a:lnTo>
                  <a:pt x="101330" y="38806"/>
                </a:lnTo>
                <a:lnTo>
                  <a:pt x="96381" y="41661"/>
                </a:lnTo>
                <a:lnTo>
                  <a:pt x="90364" y="47057"/>
                </a:lnTo>
                <a:lnTo>
                  <a:pt x="88818" y="50421"/>
                </a:lnTo>
                <a:lnTo>
                  <a:pt x="85689" y="65211"/>
                </a:lnTo>
                <a:lnTo>
                  <a:pt x="83796" y="72049"/>
                </a:lnTo>
                <a:lnTo>
                  <a:pt x="81582" y="79465"/>
                </a:lnTo>
                <a:lnTo>
                  <a:pt x="78200" y="88219"/>
                </a:lnTo>
                <a:lnTo>
                  <a:pt x="74041" y="97865"/>
                </a:lnTo>
                <a:lnTo>
                  <a:pt x="69363" y="108106"/>
                </a:lnTo>
                <a:lnTo>
                  <a:pt x="65292" y="115886"/>
                </a:lnTo>
                <a:lnTo>
                  <a:pt x="61626" y="122025"/>
                </a:lnTo>
                <a:lnTo>
                  <a:pt x="55965" y="131386"/>
                </a:lnTo>
                <a:lnTo>
                  <a:pt x="53448" y="138721"/>
                </a:lnTo>
                <a:lnTo>
                  <a:pt x="52032" y="148206"/>
                </a:lnTo>
                <a:lnTo>
                  <a:pt x="52785" y="149287"/>
                </a:lnTo>
                <a:lnTo>
                  <a:pt x="54240" y="149055"/>
                </a:lnTo>
                <a:lnTo>
                  <a:pt x="59349" y="146257"/>
                </a:lnTo>
                <a:lnTo>
                  <a:pt x="67970" y="141838"/>
                </a:lnTo>
                <a:lnTo>
                  <a:pt x="75612" y="136699"/>
                </a:lnTo>
                <a:lnTo>
                  <a:pt x="83135" y="131240"/>
                </a:lnTo>
                <a:lnTo>
                  <a:pt x="87809" y="128451"/>
                </a:lnTo>
                <a:lnTo>
                  <a:pt x="92829" y="125639"/>
                </a:lnTo>
                <a:lnTo>
                  <a:pt x="103487" y="119975"/>
                </a:lnTo>
                <a:lnTo>
                  <a:pt x="108997" y="117131"/>
                </a:lnTo>
                <a:lnTo>
                  <a:pt x="113623" y="115235"/>
                </a:lnTo>
                <a:lnTo>
                  <a:pt x="121301" y="113128"/>
                </a:lnTo>
                <a:lnTo>
                  <a:pt x="126587" y="112566"/>
                </a:lnTo>
                <a:lnTo>
                  <a:pt x="132969" y="112192"/>
                </a:lnTo>
                <a:lnTo>
                  <a:pt x="146727" y="111775"/>
                </a:lnTo>
                <a:lnTo>
                  <a:pt x="159193" y="111591"/>
                </a:lnTo>
                <a:lnTo>
                  <a:pt x="165184" y="112494"/>
                </a:lnTo>
                <a:lnTo>
                  <a:pt x="171082" y="114049"/>
                </a:lnTo>
                <a:lnTo>
                  <a:pt x="176920" y="116037"/>
                </a:lnTo>
                <a:lnTo>
                  <a:pt x="181764" y="117363"/>
                </a:lnTo>
                <a:lnTo>
                  <a:pt x="189686" y="118837"/>
                </a:lnTo>
                <a:lnTo>
                  <a:pt x="194085" y="121134"/>
                </a:lnTo>
                <a:lnTo>
                  <a:pt x="198923" y="124571"/>
                </a:lnTo>
                <a:lnTo>
                  <a:pt x="204053" y="128767"/>
                </a:lnTo>
                <a:lnTo>
                  <a:pt x="209377" y="133470"/>
                </a:lnTo>
                <a:lnTo>
                  <a:pt x="220374" y="143775"/>
                </a:lnTo>
                <a:lnTo>
                  <a:pt x="225021" y="149190"/>
                </a:lnTo>
                <a:lnTo>
                  <a:pt x="229071" y="154705"/>
                </a:lnTo>
                <a:lnTo>
                  <a:pt x="232725" y="160287"/>
                </a:lnTo>
                <a:lnTo>
                  <a:pt x="235160" y="165913"/>
                </a:lnTo>
                <a:lnTo>
                  <a:pt x="236783" y="171569"/>
                </a:lnTo>
                <a:lnTo>
                  <a:pt x="237865" y="177244"/>
                </a:lnTo>
                <a:lnTo>
                  <a:pt x="238587" y="182933"/>
                </a:lnTo>
                <a:lnTo>
                  <a:pt x="239068" y="188630"/>
                </a:lnTo>
                <a:lnTo>
                  <a:pt x="239389" y="194334"/>
                </a:lnTo>
                <a:lnTo>
                  <a:pt x="239745" y="205751"/>
                </a:lnTo>
                <a:lnTo>
                  <a:pt x="239840" y="211462"/>
                </a:lnTo>
                <a:lnTo>
                  <a:pt x="238951" y="218127"/>
                </a:lnTo>
                <a:lnTo>
                  <a:pt x="237406" y="225428"/>
                </a:lnTo>
                <a:lnTo>
                  <a:pt x="235423" y="233153"/>
                </a:lnTo>
                <a:lnTo>
                  <a:pt x="232197" y="242113"/>
                </a:lnTo>
                <a:lnTo>
                  <a:pt x="228140" y="251896"/>
                </a:lnTo>
                <a:lnTo>
                  <a:pt x="223531" y="262228"/>
                </a:lnTo>
                <a:lnTo>
                  <a:pt x="218553" y="271022"/>
                </a:lnTo>
                <a:lnTo>
                  <a:pt x="213330" y="278788"/>
                </a:lnTo>
                <a:lnTo>
                  <a:pt x="207942" y="285871"/>
                </a:lnTo>
                <a:lnTo>
                  <a:pt x="202446" y="291546"/>
                </a:lnTo>
                <a:lnTo>
                  <a:pt x="196876" y="296282"/>
                </a:lnTo>
                <a:lnTo>
                  <a:pt x="191258" y="300391"/>
                </a:lnTo>
                <a:lnTo>
                  <a:pt x="185608" y="305036"/>
                </a:lnTo>
                <a:lnTo>
                  <a:pt x="179936" y="310037"/>
                </a:lnTo>
                <a:lnTo>
                  <a:pt x="174250" y="315277"/>
                </a:lnTo>
                <a:lnTo>
                  <a:pt x="167601" y="318769"/>
                </a:lnTo>
                <a:lnTo>
                  <a:pt x="160312" y="321098"/>
                </a:lnTo>
                <a:lnTo>
                  <a:pt x="152595" y="322651"/>
                </a:lnTo>
                <a:lnTo>
                  <a:pt x="145545" y="323685"/>
                </a:lnTo>
                <a:lnTo>
                  <a:pt x="138940" y="324375"/>
                </a:lnTo>
                <a:lnTo>
                  <a:pt x="132632" y="324835"/>
                </a:lnTo>
                <a:lnTo>
                  <a:pt x="126521" y="326095"/>
                </a:lnTo>
                <a:lnTo>
                  <a:pt x="120542" y="327886"/>
                </a:lnTo>
                <a:lnTo>
                  <a:pt x="114651" y="330033"/>
                </a:lnTo>
                <a:lnTo>
                  <a:pt x="108820" y="331465"/>
                </a:lnTo>
                <a:lnTo>
                  <a:pt x="103026" y="332419"/>
                </a:lnTo>
                <a:lnTo>
                  <a:pt x="97259" y="333055"/>
                </a:lnTo>
                <a:lnTo>
                  <a:pt x="91510" y="332527"/>
                </a:lnTo>
                <a:lnTo>
                  <a:pt x="85772" y="331222"/>
                </a:lnTo>
                <a:lnTo>
                  <a:pt x="80041" y="329400"/>
                </a:lnTo>
                <a:lnTo>
                  <a:pt x="74316" y="328185"/>
                </a:lnTo>
                <a:lnTo>
                  <a:pt x="68594" y="327375"/>
                </a:lnTo>
                <a:lnTo>
                  <a:pt x="62874" y="326835"/>
                </a:lnTo>
                <a:lnTo>
                  <a:pt x="57156" y="326475"/>
                </a:lnTo>
                <a:lnTo>
                  <a:pt x="45723" y="326075"/>
                </a:lnTo>
                <a:lnTo>
                  <a:pt x="40960" y="325016"/>
                </a:lnTo>
                <a:lnTo>
                  <a:pt x="33127" y="321299"/>
                </a:lnTo>
                <a:lnTo>
                  <a:pt x="26470" y="316472"/>
                </a:lnTo>
                <a:lnTo>
                  <a:pt x="23362" y="313852"/>
                </a:lnTo>
                <a:lnTo>
                  <a:pt x="20338" y="312104"/>
                </a:lnTo>
                <a:lnTo>
                  <a:pt x="14436" y="310163"/>
                </a:lnTo>
                <a:lnTo>
                  <a:pt x="12482" y="308693"/>
                </a:lnTo>
                <a:lnTo>
                  <a:pt x="11178" y="306760"/>
                </a:lnTo>
                <a:lnTo>
                  <a:pt x="10310" y="304519"/>
                </a:lnTo>
                <a:lnTo>
                  <a:pt x="8779" y="303025"/>
                </a:lnTo>
                <a:lnTo>
                  <a:pt x="6805" y="302029"/>
                </a:lnTo>
                <a:lnTo>
                  <a:pt x="4537" y="301365"/>
                </a:lnTo>
                <a:lnTo>
                  <a:pt x="3025" y="299971"/>
                </a:lnTo>
                <a:lnTo>
                  <a:pt x="2016" y="298088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5"/>
          <p:cNvSpPr/>
          <p:nvPr/>
        </p:nvSpPr>
        <p:spPr>
          <a:xfrm>
            <a:off x="7443787" y="3720465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5892" y="22959"/>
                </a:lnTo>
                <a:lnTo>
                  <a:pt x="7381" y="28618"/>
                </a:lnTo>
                <a:lnTo>
                  <a:pt x="10583" y="36849"/>
                </a:lnTo>
                <a:lnTo>
                  <a:pt x="12771" y="41711"/>
                </a:lnTo>
                <a:lnTo>
                  <a:pt x="17741" y="49653"/>
                </a:lnTo>
                <a:lnTo>
                  <a:pt x="23125" y="57310"/>
                </a:lnTo>
                <a:lnTo>
                  <a:pt x="25895" y="62020"/>
                </a:lnTo>
                <a:lnTo>
                  <a:pt x="28693" y="67063"/>
                </a:lnTo>
                <a:lnTo>
                  <a:pt x="34342" y="75208"/>
                </a:lnTo>
                <a:lnTo>
                  <a:pt x="37182" y="78713"/>
                </a:lnTo>
                <a:lnTo>
                  <a:pt x="43838" y="85813"/>
                </a:lnTo>
                <a:lnTo>
                  <a:pt x="63934" y="106402"/>
                </a:lnTo>
                <a:lnTo>
                  <a:pt x="75007" y="118559"/>
                </a:lnTo>
                <a:lnTo>
                  <a:pt x="86200" y="131427"/>
                </a:lnTo>
                <a:lnTo>
                  <a:pt x="97472" y="144768"/>
                </a:lnTo>
                <a:lnTo>
                  <a:pt x="105938" y="155567"/>
                </a:lnTo>
                <a:lnTo>
                  <a:pt x="112536" y="164671"/>
                </a:lnTo>
                <a:lnTo>
                  <a:pt x="117886" y="172645"/>
                </a:lnTo>
                <a:lnTo>
                  <a:pt x="124311" y="180820"/>
                </a:lnTo>
                <a:lnTo>
                  <a:pt x="131452" y="189126"/>
                </a:lnTo>
                <a:lnTo>
                  <a:pt x="139069" y="197522"/>
                </a:lnTo>
                <a:lnTo>
                  <a:pt x="146053" y="204071"/>
                </a:lnTo>
                <a:lnTo>
                  <a:pt x="152614" y="209390"/>
                </a:lnTo>
                <a:lnTo>
                  <a:pt x="158893" y="213888"/>
                </a:lnTo>
                <a:lnTo>
                  <a:pt x="163078" y="217839"/>
                </a:lnTo>
                <a:lnTo>
                  <a:pt x="165869" y="221426"/>
                </a:lnTo>
                <a:lnTo>
                  <a:pt x="169922" y="228904"/>
                </a:lnTo>
                <a:lnTo>
                  <a:pt x="174899" y="238577"/>
                </a:lnTo>
                <a:lnTo>
                  <a:pt x="180285" y="246687"/>
                </a:lnTo>
                <a:lnTo>
                  <a:pt x="185855" y="253466"/>
                </a:lnTo>
                <a:lnTo>
                  <a:pt x="191505" y="259654"/>
                </a:lnTo>
                <a:lnTo>
                  <a:pt x="193393" y="262637"/>
                </a:lnTo>
                <a:lnTo>
                  <a:pt x="195490" y="268493"/>
                </a:lnTo>
                <a:lnTo>
                  <a:pt x="197001" y="270435"/>
                </a:lnTo>
                <a:lnTo>
                  <a:pt x="198961" y="271730"/>
                </a:lnTo>
                <a:lnTo>
                  <a:pt x="20574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6"/>
          <p:cNvSpPr/>
          <p:nvPr/>
        </p:nvSpPr>
        <p:spPr>
          <a:xfrm>
            <a:off x="7406313" y="3711892"/>
            <a:ext cx="200353" cy="291466"/>
          </a:xfrm>
          <a:custGeom>
            <a:avLst/>
            <a:gdLst/>
            <a:ahLst/>
            <a:cxnLst/>
            <a:rect l="0" t="0" r="0" b="0"/>
            <a:pathLst>
              <a:path w="200353" h="291466">
                <a:moveTo>
                  <a:pt x="200352" y="0"/>
                </a:moveTo>
                <a:lnTo>
                  <a:pt x="195801" y="9102"/>
                </a:lnTo>
                <a:lnTo>
                  <a:pt x="185946" y="26270"/>
                </a:lnTo>
                <a:lnTo>
                  <a:pt x="179319" y="37516"/>
                </a:lnTo>
                <a:lnTo>
                  <a:pt x="119930" y="130708"/>
                </a:lnTo>
                <a:lnTo>
                  <a:pt x="101970" y="157623"/>
                </a:lnTo>
                <a:lnTo>
                  <a:pt x="88091" y="177472"/>
                </a:lnTo>
                <a:lnTo>
                  <a:pt x="76934" y="192610"/>
                </a:lnTo>
                <a:lnTo>
                  <a:pt x="67591" y="204606"/>
                </a:lnTo>
                <a:lnTo>
                  <a:pt x="59456" y="214510"/>
                </a:lnTo>
                <a:lnTo>
                  <a:pt x="52130" y="223016"/>
                </a:lnTo>
                <a:lnTo>
                  <a:pt x="44387" y="232497"/>
                </a:lnTo>
                <a:lnTo>
                  <a:pt x="21742" y="261187"/>
                </a:lnTo>
                <a:lnTo>
                  <a:pt x="16509" y="267470"/>
                </a:lnTo>
                <a:lnTo>
                  <a:pt x="12067" y="272611"/>
                </a:lnTo>
                <a:lnTo>
                  <a:pt x="8153" y="276991"/>
                </a:lnTo>
                <a:lnTo>
                  <a:pt x="1265" y="284397"/>
                </a:lnTo>
                <a:lnTo>
                  <a:pt x="0" y="286753"/>
                </a:lnTo>
                <a:lnTo>
                  <a:pt x="109" y="288324"/>
                </a:lnTo>
                <a:lnTo>
                  <a:pt x="3184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7"/>
          <p:cNvSpPr/>
          <p:nvPr/>
        </p:nvSpPr>
        <p:spPr>
          <a:xfrm>
            <a:off x="7863840" y="3721716"/>
            <a:ext cx="300038" cy="23275"/>
          </a:xfrm>
          <a:custGeom>
            <a:avLst/>
            <a:gdLst/>
            <a:ahLst/>
            <a:cxnLst/>
            <a:rect l="0" t="0" r="0" b="0"/>
            <a:pathLst>
              <a:path w="300038" h="23275">
                <a:moveTo>
                  <a:pt x="0" y="15894"/>
                </a:moveTo>
                <a:lnTo>
                  <a:pt x="9101" y="20445"/>
                </a:lnTo>
                <a:lnTo>
                  <a:pt x="13687" y="21785"/>
                </a:lnTo>
                <a:lnTo>
                  <a:pt x="18650" y="22679"/>
                </a:lnTo>
                <a:lnTo>
                  <a:pt x="23863" y="23274"/>
                </a:lnTo>
                <a:lnTo>
                  <a:pt x="34958" y="21767"/>
                </a:lnTo>
                <a:lnTo>
                  <a:pt x="49976" y="18857"/>
                </a:lnTo>
                <a:lnTo>
                  <a:pt x="67606" y="15011"/>
                </a:lnTo>
                <a:lnTo>
                  <a:pt x="82219" y="12448"/>
                </a:lnTo>
                <a:lnTo>
                  <a:pt x="94817" y="10739"/>
                </a:lnTo>
                <a:lnTo>
                  <a:pt x="106074" y="9600"/>
                </a:lnTo>
                <a:lnTo>
                  <a:pt x="116436" y="8840"/>
                </a:lnTo>
                <a:lnTo>
                  <a:pt x="126201" y="8334"/>
                </a:lnTo>
                <a:lnTo>
                  <a:pt x="135569" y="7996"/>
                </a:lnTo>
                <a:lnTo>
                  <a:pt x="149435" y="6819"/>
                </a:lnTo>
                <a:lnTo>
                  <a:pt x="185160" y="2970"/>
                </a:lnTo>
                <a:lnTo>
                  <a:pt x="203450" y="1563"/>
                </a:lnTo>
                <a:lnTo>
                  <a:pt x="221357" y="625"/>
                </a:lnTo>
                <a:lnTo>
                  <a:pt x="239012" y="0"/>
                </a:lnTo>
                <a:lnTo>
                  <a:pt x="252687" y="535"/>
                </a:lnTo>
                <a:lnTo>
                  <a:pt x="263708" y="1845"/>
                </a:lnTo>
                <a:lnTo>
                  <a:pt x="272961" y="3670"/>
                </a:lnTo>
                <a:lnTo>
                  <a:pt x="280080" y="4887"/>
                </a:lnTo>
                <a:lnTo>
                  <a:pt x="285780" y="5699"/>
                </a:lnTo>
                <a:lnTo>
                  <a:pt x="300037" y="158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8"/>
          <p:cNvSpPr/>
          <p:nvPr/>
        </p:nvSpPr>
        <p:spPr>
          <a:xfrm>
            <a:off x="7846694" y="3780847"/>
            <a:ext cx="334329" cy="42031"/>
          </a:xfrm>
          <a:custGeom>
            <a:avLst/>
            <a:gdLst/>
            <a:ahLst/>
            <a:cxnLst/>
            <a:rect l="0" t="0" r="0" b="0"/>
            <a:pathLst>
              <a:path w="334329" h="42031">
                <a:moveTo>
                  <a:pt x="0" y="25343"/>
                </a:moveTo>
                <a:lnTo>
                  <a:pt x="4552" y="29894"/>
                </a:lnTo>
                <a:lnTo>
                  <a:pt x="5892" y="32186"/>
                </a:lnTo>
                <a:lnTo>
                  <a:pt x="6786" y="34668"/>
                </a:lnTo>
                <a:lnTo>
                  <a:pt x="7382" y="37274"/>
                </a:lnTo>
                <a:lnTo>
                  <a:pt x="8731" y="39012"/>
                </a:lnTo>
                <a:lnTo>
                  <a:pt x="10584" y="40171"/>
                </a:lnTo>
                <a:lnTo>
                  <a:pt x="12772" y="40943"/>
                </a:lnTo>
                <a:lnTo>
                  <a:pt x="20282" y="41801"/>
                </a:lnTo>
                <a:lnTo>
                  <a:pt x="24951" y="42030"/>
                </a:lnTo>
                <a:lnTo>
                  <a:pt x="35684" y="40277"/>
                </a:lnTo>
                <a:lnTo>
                  <a:pt x="50460" y="37204"/>
                </a:lnTo>
                <a:lnTo>
                  <a:pt x="67929" y="33250"/>
                </a:lnTo>
                <a:lnTo>
                  <a:pt x="165331" y="14033"/>
                </a:lnTo>
                <a:lnTo>
                  <a:pt x="192136" y="9230"/>
                </a:lnTo>
                <a:lnTo>
                  <a:pt x="211911" y="6029"/>
                </a:lnTo>
                <a:lnTo>
                  <a:pt x="226999" y="3894"/>
                </a:lnTo>
                <a:lnTo>
                  <a:pt x="240868" y="2471"/>
                </a:lnTo>
                <a:lnTo>
                  <a:pt x="253924" y="1522"/>
                </a:lnTo>
                <a:lnTo>
                  <a:pt x="276686" y="468"/>
                </a:lnTo>
                <a:lnTo>
                  <a:pt x="293151" y="0"/>
                </a:lnTo>
                <a:lnTo>
                  <a:pt x="299257" y="827"/>
                </a:lnTo>
                <a:lnTo>
                  <a:pt x="304280" y="2332"/>
                </a:lnTo>
                <a:lnTo>
                  <a:pt x="308581" y="4287"/>
                </a:lnTo>
                <a:lnTo>
                  <a:pt x="312401" y="6543"/>
                </a:lnTo>
                <a:lnTo>
                  <a:pt x="315900" y="9000"/>
                </a:lnTo>
                <a:lnTo>
                  <a:pt x="319186" y="11590"/>
                </a:lnTo>
                <a:lnTo>
                  <a:pt x="322329" y="13317"/>
                </a:lnTo>
                <a:lnTo>
                  <a:pt x="325376" y="14468"/>
                </a:lnTo>
                <a:lnTo>
                  <a:pt x="334328" y="16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9"/>
          <p:cNvSpPr/>
          <p:nvPr/>
        </p:nvSpPr>
        <p:spPr>
          <a:xfrm>
            <a:off x="8252153" y="3583514"/>
            <a:ext cx="314632" cy="342538"/>
          </a:xfrm>
          <a:custGeom>
            <a:avLst/>
            <a:gdLst/>
            <a:ahLst/>
            <a:cxnLst/>
            <a:rect l="0" t="0" r="0" b="0"/>
            <a:pathLst>
              <a:path w="314632" h="342538">
                <a:moveTo>
                  <a:pt x="40312" y="16936"/>
                </a:moveTo>
                <a:lnTo>
                  <a:pt x="44863" y="7834"/>
                </a:lnTo>
                <a:lnTo>
                  <a:pt x="48109" y="5153"/>
                </a:lnTo>
                <a:lnTo>
                  <a:pt x="52177" y="3365"/>
                </a:lnTo>
                <a:lnTo>
                  <a:pt x="56794" y="2174"/>
                </a:lnTo>
                <a:lnTo>
                  <a:pt x="63683" y="1379"/>
                </a:lnTo>
                <a:lnTo>
                  <a:pt x="72085" y="850"/>
                </a:lnTo>
                <a:lnTo>
                  <a:pt x="81497" y="497"/>
                </a:lnTo>
                <a:lnTo>
                  <a:pt x="117497" y="0"/>
                </a:lnTo>
                <a:lnTo>
                  <a:pt x="127963" y="883"/>
                </a:lnTo>
                <a:lnTo>
                  <a:pt x="136846" y="2424"/>
                </a:lnTo>
                <a:lnTo>
                  <a:pt x="144673" y="4404"/>
                </a:lnTo>
                <a:lnTo>
                  <a:pt x="152748" y="6676"/>
                </a:lnTo>
                <a:lnTo>
                  <a:pt x="169342" y="11741"/>
                </a:lnTo>
                <a:lnTo>
                  <a:pt x="175861" y="15377"/>
                </a:lnTo>
                <a:lnTo>
                  <a:pt x="185646" y="24498"/>
                </a:lnTo>
                <a:lnTo>
                  <a:pt x="190630" y="32362"/>
                </a:lnTo>
                <a:lnTo>
                  <a:pt x="191958" y="35792"/>
                </a:lnTo>
                <a:lnTo>
                  <a:pt x="193435" y="44684"/>
                </a:lnTo>
                <a:lnTo>
                  <a:pt x="193829" y="49722"/>
                </a:lnTo>
                <a:lnTo>
                  <a:pt x="191726" y="60400"/>
                </a:lnTo>
                <a:lnTo>
                  <a:pt x="189832" y="65914"/>
                </a:lnTo>
                <a:lnTo>
                  <a:pt x="187617" y="71495"/>
                </a:lnTo>
                <a:lnTo>
                  <a:pt x="185188" y="77121"/>
                </a:lnTo>
                <a:lnTo>
                  <a:pt x="182616" y="82777"/>
                </a:lnTo>
                <a:lnTo>
                  <a:pt x="178996" y="89405"/>
                </a:lnTo>
                <a:lnTo>
                  <a:pt x="174678" y="96681"/>
                </a:lnTo>
                <a:lnTo>
                  <a:pt x="169894" y="104389"/>
                </a:lnTo>
                <a:lnTo>
                  <a:pt x="164800" y="111433"/>
                </a:lnTo>
                <a:lnTo>
                  <a:pt x="159499" y="118034"/>
                </a:lnTo>
                <a:lnTo>
                  <a:pt x="154060" y="124339"/>
                </a:lnTo>
                <a:lnTo>
                  <a:pt x="148529" y="131401"/>
                </a:lnTo>
                <a:lnTo>
                  <a:pt x="142936" y="138966"/>
                </a:lnTo>
                <a:lnTo>
                  <a:pt x="131643" y="154991"/>
                </a:lnTo>
                <a:lnTo>
                  <a:pt x="120273" y="171639"/>
                </a:lnTo>
                <a:lnTo>
                  <a:pt x="113621" y="179126"/>
                </a:lnTo>
                <a:lnTo>
                  <a:pt x="106330" y="186023"/>
                </a:lnTo>
                <a:lnTo>
                  <a:pt x="98611" y="192525"/>
                </a:lnTo>
                <a:lnTo>
                  <a:pt x="91560" y="199718"/>
                </a:lnTo>
                <a:lnTo>
                  <a:pt x="84955" y="207370"/>
                </a:lnTo>
                <a:lnTo>
                  <a:pt x="78647" y="215330"/>
                </a:lnTo>
                <a:lnTo>
                  <a:pt x="72536" y="222541"/>
                </a:lnTo>
                <a:lnTo>
                  <a:pt x="66557" y="229253"/>
                </a:lnTo>
                <a:lnTo>
                  <a:pt x="54833" y="241792"/>
                </a:lnTo>
                <a:lnTo>
                  <a:pt x="43273" y="253714"/>
                </a:lnTo>
                <a:lnTo>
                  <a:pt x="36572" y="261465"/>
                </a:lnTo>
                <a:lnTo>
                  <a:pt x="29246" y="270443"/>
                </a:lnTo>
                <a:lnTo>
                  <a:pt x="21504" y="280238"/>
                </a:lnTo>
                <a:lnTo>
                  <a:pt x="15391" y="288673"/>
                </a:lnTo>
                <a:lnTo>
                  <a:pt x="10363" y="296201"/>
                </a:lnTo>
                <a:lnTo>
                  <a:pt x="6058" y="303125"/>
                </a:lnTo>
                <a:lnTo>
                  <a:pt x="1276" y="313358"/>
                </a:lnTo>
                <a:lnTo>
                  <a:pt x="0" y="317421"/>
                </a:lnTo>
                <a:lnTo>
                  <a:pt x="102" y="321082"/>
                </a:lnTo>
                <a:lnTo>
                  <a:pt x="1123" y="324474"/>
                </a:lnTo>
                <a:lnTo>
                  <a:pt x="3845" y="330785"/>
                </a:lnTo>
                <a:lnTo>
                  <a:pt x="5055" y="336764"/>
                </a:lnTo>
                <a:lnTo>
                  <a:pt x="6329" y="338740"/>
                </a:lnTo>
                <a:lnTo>
                  <a:pt x="8132" y="340056"/>
                </a:lnTo>
                <a:lnTo>
                  <a:pt x="10286" y="340935"/>
                </a:lnTo>
                <a:lnTo>
                  <a:pt x="17760" y="341910"/>
                </a:lnTo>
                <a:lnTo>
                  <a:pt x="27431" y="342344"/>
                </a:lnTo>
                <a:lnTo>
                  <a:pt x="38079" y="342537"/>
                </a:lnTo>
                <a:lnTo>
                  <a:pt x="47396" y="340683"/>
                </a:lnTo>
                <a:lnTo>
                  <a:pt x="59322" y="337542"/>
                </a:lnTo>
                <a:lnTo>
                  <a:pt x="72988" y="333543"/>
                </a:lnTo>
                <a:lnTo>
                  <a:pt x="87813" y="329925"/>
                </a:lnTo>
                <a:lnTo>
                  <a:pt x="103411" y="326560"/>
                </a:lnTo>
                <a:lnTo>
                  <a:pt x="119525" y="323364"/>
                </a:lnTo>
                <a:lnTo>
                  <a:pt x="133126" y="320281"/>
                </a:lnTo>
                <a:lnTo>
                  <a:pt x="145050" y="317274"/>
                </a:lnTo>
                <a:lnTo>
                  <a:pt x="155857" y="314316"/>
                </a:lnTo>
                <a:lnTo>
                  <a:pt x="169730" y="309487"/>
                </a:lnTo>
                <a:lnTo>
                  <a:pt x="185645" y="303410"/>
                </a:lnTo>
                <a:lnTo>
                  <a:pt x="202923" y="296501"/>
                </a:lnTo>
                <a:lnTo>
                  <a:pt x="218252" y="290942"/>
                </a:lnTo>
                <a:lnTo>
                  <a:pt x="232281" y="286285"/>
                </a:lnTo>
                <a:lnTo>
                  <a:pt x="245443" y="282226"/>
                </a:lnTo>
                <a:lnTo>
                  <a:pt x="270229" y="275178"/>
                </a:lnTo>
                <a:lnTo>
                  <a:pt x="282172" y="271965"/>
                </a:lnTo>
                <a:lnTo>
                  <a:pt x="291088" y="268870"/>
                </a:lnTo>
                <a:lnTo>
                  <a:pt x="297983" y="265854"/>
                </a:lnTo>
                <a:lnTo>
                  <a:pt x="314631" y="2569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50"/>
          <p:cNvSpPr/>
          <p:nvPr/>
        </p:nvSpPr>
        <p:spPr>
          <a:xfrm>
            <a:off x="8558212" y="3514759"/>
            <a:ext cx="342901" cy="304539"/>
          </a:xfrm>
          <a:custGeom>
            <a:avLst/>
            <a:gdLst/>
            <a:ahLst/>
            <a:cxnLst/>
            <a:rect l="0" t="0" r="0" b="0"/>
            <a:pathLst>
              <a:path w="342901" h="304539">
                <a:moveTo>
                  <a:pt x="0" y="68545"/>
                </a:moveTo>
                <a:lnTo>
                  <a:pt x="4551" y="54893"/>
                </a:lnTo>
                <a:lnTo>
                  <a:pt x="9325" y="45650"/>
                </a:lnTo>
                <a:lnTo>
                  <a:pt x="14622" y="38367"/>
                </a:lnTo>
                <a:lnTo>
                  <a:pt x="22959" y="28912"/>
                </a:lnTo>
                <a:lnTo>
                  <a:pt x="31462" y="20078"/>
                </a:lnTo>
                <a:lnTo>
                  <a:pt x="37161" y="14302"/>
                </a:lnTo>
                <a:lnTo>
                  <a:pt x="40966" y="12381"/>
                </a:lnTo>
                <a:lnTo>
                  <a:pt x="55424" y="8724"/>
                </a:lnTo>
                <a:lnTo>
                  <a:pt x="60762" y="6757"/>
                </a:lnTo>
                <a:lnTo>
                  <a:pt x="66225" y="4493"/>
                </a:lnTo>
                <a:lnTo>
                  <a:pt x="72725" y="2984"/>
                </a:lnTo>
                <a:lnTo>
                  <a:pt x="79916" y="1978"/>
                </a:lnTo>
                <a:lnTo>
                  <a:pt x="87568" y="1307"/>
                </a:lnTo>
                <a:lnTo>
                  <a:pt x="98383" y="860"/>
                </a:lnTo>
                <a:lnTo>
                  <a:pt x="125640" y="363"/>
                </a:lnTo>
                <a:lnTo>
                  <a:pt x="205176" y="0"/>
                </a:lnTo>
                <a:lnTo>
                  <a:pt x="212984" y="941"/>
                </a:lnTo>
                <a:lnTo>
                  <a:pt x="220094" y="2521"/>
                </a:lnTo>
                <a:lnTo>
                  <a:pt x="226740" y="4527"/>
                </a:lnTo>
                <a:lnTo>
                  <a:pt x="233076" y="6816"/>
                </a:lnTo>
                <a:lnTo>
                  <a:pt x="239203" y="9295"/>
                </a:lnTo>
                <a:lnTo>
                  <a:pt x="245194" y="11900"/>
                </a:lnTo>
                <a:lnTo>
                  <a:pt x="249188" y="14590"/>
                </a:lnTo>
                <a:lnTo>
                  <a:pt x="251850" y="17335"/>
                </a:lnTo>
                <a:lnTo>
                  <a:pt x="255761" y="24830"/>
                </a:lnTo>
                <a:lnTo>
                  <a:pt x="258138" y="30830"/>
                </a:lnTo>
                <a:lnTo>
                  <a:pt x="260673" y="37686"/>
                </a:lnTo>
                <a:lnTo>
                  <a:pt x="261412" y="45115"/>
                </a:lnTo>
                <a:lnTo>
                  <a:pt x="260953" y="52925"/>
                </a:lnTo>
                <a:lnTo>
                  <a:pt x="259694" y="60990"/>
                </a:lnTo>
                <a:lnTo>
                  <a:pt x="256949" y="68271"/>
                </a:lnTo>
                <a:lnTo>
                  <a:pt x="253214" y="75030"/>
                </a:lnTo>
                <a:lnTo>
                  <a:pt x="248819" y="81441"/>
                </a:lnTo>
                <a:lnTo>
                  <a:pt x="244937" y="87620"/>
                </a:lnTo>
                <a:lnTo>
                  <a:pt x="241397" y="93644"/>
                </a:lnTo>
                <a:lnTo>
                  <a:pt x="238084" y="99566"/>
                </a:lnTo>
                <a:lnTo>
                  <a:pt x="233970" y="105418"/>
                </a:lnTo>
                <a:lnTo>
                  <a:pt x="229322" y="111225"/>
                </a:lnTo>
                <a:lnTo>
                  <a:pt x="224320" y="117001"/>
                </a:lnTo>
                <a:lnTo>
                  <a:pt x="203521" y="138659"/>
                </a:lnTo>
                <a:lnTo>
                  <a:pt x="141393" y="201433"/>
                </a:lnTo>
                <a:lnTo>
                  <a:pt x="134267" y="210477"/>
                </a:lnTo>
                <a:lnTo>
                  <a:pt x="126659" y="221269"/>
                </a:lnTo>
                <a:lnTo>
                  <a:pt x="118730" y="233226"/>
                </a:lnTo>
                <a:lnTo>
                  <a:pt x="112491" y="244055"/>
                </a:lnTo>
                <a:lnTo>
                  <a:pt x="107379" y="254132"/>
                </a:lnTo>
                <a:lnTo>
                  <a:pt x="103019" y="263707"/>
                </a:lnTo>
                <a:lnTo>
                  <a:pt x="99159" y="271044"/>
                </a:lnTo>
                <a:lnTo>
                  <a:pt x="95634" y="276887"/>
                </a:lnTo>
                <a:lnTo>
                  <a:pt x="92330" y="281735"/>
                </a:lnTo>
                <a:lnTo>
                  <a:pt x="91080" y="285919"/>
                </a:lnTo>
                <a:lnTo>
                  <a:pt x="91201" y="289661"/>
                </a:lnTo>
                <a:lnTo>
                  <a:pt x="93687" y="297960"/>
                </a:lnTo>
                <a:lnTo>
                  <a:pt x="98668" y="303949"/>
                </a:lnTo>
                <a:lnTo>
                  <a:pt x="101974" y="304538"/>
                </a:lnTo>
                <a:lnTo>
                  <a:pt x="110727" y="302654"/>
                </a:lnTo>
                <a:lnTo>
                  <a:pt x="118427" y="301181"/>
                </a:lnTo>
                <a:lnTo>
                  <a:pt x="121814" y="300789"/>
                </a:lnTo>
                <a:lnTo>
                  <a:pt x="148437" y="295272"/>
                </a:lnTo>
                <a:lnTo>
                  <a:pt x="187892" y="286470"/>
                </a:lnTo>
                <a:lnTo>
                  <a:pt x="230828" y="276209"/>
                </a:lnTo>
                <a:lnTo>
                  <a:pt x="247230" y="272710"/>
                </a:lnTo>
                <a:lnTo>
                  <a:pt x="260071" y="270378"/>
                </a:lnTo>
                <a:lnTo>
                  <a:pt x="270535" y="268823"/>
                </a:lnTo>
                <a:lnTo>
                  <a:pt x="280370" y="267786"/>
                </a:lnTo>
                <a:lnTo>
                  <a:pt x="289783" y="267095"/>
                </a:lnTo>
                <a:lnTo>
                  <a:pt x="306910" y="266327"/>
                </a:lnTo>
                <a:lnTo>
                  <a:pt x="320871" y="265986"/>
                </a:lnTo>
                <a:lnTo>
                  <a:pt x="325358" y="266848"/>
                </a:lnTo>
                <a:lnTo>
                  <a:pt x="328347" y="268374"/>
                </a:lnTo>
                <a:lnTo>
                  <a:pt x="342900" y="2828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1"/>
          <p:cNvSpPr/>
          <p:nvPr/>
        </p:nvSpPr>
        <p:spPr>
          <a:xfrm>
            <a:off x="3174682" y="4513085"/>
            <a:ext cx="282894" cy="321285"/>
          </a:xfrm>
          <a:custGeom>
            <a:avLst/>
            <a:gdLst/>
            <a:ahLst/>
            <a:cxnLst/>
            <a:rect l="0" t="0" r="0" b="0"/>
            <a:pathLst>
              <a:path w="282894" h="321285">
                <a:moveTo>
                  <a:pt x="0" y="38912"/>
                </a:moveTo>
                <a:lnTo>
                  <a:pt x="9102" y="29810"/>
                </a:lnTo>
                <a:lnTo>
                  <a:pt x="12735" y="27129"/>
                </a:lnTo>
                <a:lnTo>
                  <a:pt x="19313" y="24150"/>
                </a:lnTo>
                <a:lnTo>
                  <a:pt x="25411" y="20286"/>
                </a:lnTo>
                <a:lnTo>
                  <a:pt x="28371" y="17922"/>
                </a:lnTo>
                <a:lnTo>
                  <a:pt x="33201" y="15394"/>
                </a:lnTo>
                <a:lnTo>
                  <a:pt x="39279" y="12756"/>
                </a:lnTo>
                <a:lnTo>
                  <a:pt x="46189" y="10045"/>
                </a:lnTo>
                <a:lnTo>
                  <a:pt x="52700" y="8237"/>
                </a:lnTo>
                <a:lnTo>
                  <a:pt x="58946" y="7032"/>
                </a:lnTo>
                <a:lnTo>
                  <a:pt x="65015" y="6229"/>
                </a:lnTo>
                <a:lnTo>
                  <a:pt x="72871" y="4741"/>
                </a:lnTo>
                <a:lnTo>
                  <a:pt x="91759" y="547"/>
                </a:lnTo>
                <a:lnTo>
                  <a:pt x="100225" y="0"/>
                </a:lnTo>
                <a:lnTo>
                  <a:pt x="107775" y="589"/>
                </a:lnTo>
                <a:lnTo>
                  <a:pt x="114712" y="1933"/>
                </a:lnTo>
                <a:lnTo>
                  <a:pt x="122195" y="3782"/>
                </a:lnTo>
                <a:lnTo>
                  <a:pt x="130041" y="5967"/>
                </a:lnTo>
                <a:lnTo>
                  <a:pt x="138129" y="8376"/>
                </a:lnTo>
                <a:lnTo>
                  <a:pt x="144473" y="10935"/>
                </a:lnTo>
                <a:lnTo>
                  <a:pt x="149656" y="13593"/>
                </a:lnTo>
                <a:lnTo>
                  <a:pt x="154063" y="16318"/>
                </a:lnTo>
                <a:lnTo>
                  <a:pt x="158906" y="20039"/>
                </a:lnTo>
                <a:lnTo>
                  <a:pt x="164040" y="24425"/>
                </a:lnTo>
                <a:lnTo>
                  <a:pt x="173871" y="33426"/>
                </a:lnTo>
                <a:lnTo>
                  <a:pt x="181416" y="40602"/>
                </a:lnTo>
                <a:lnTo>
                  <a:pt x="187944" y="49505"/>
                </a:lnTo>
                <a:lnTo>
                  <a:pt x="191019" y="54547"/>
                </a:lnTo>
                <a:lnTo>
                  <a:pt x="193068" y="59813"/>
                </a:lnTo>
                <a:lnTo>
                  <a:pt x="194435" y="65228"/>
                </a:lnTo>
                <a:lnTo>
                  <a:pt x="195346" y="70744"/>
                </a:lnTo>
                <a:lnTo>
                  <a:pt x="195953" y="78231"/>
                </a:lnTo>
                <a:lnTo>
                  <a:pt x="196358" y="87032"/>
                </a:lnTo>
                <a:lnTo>
                  <a:pt x="196628" y="96709"/>
                </a:lnTo>
                <a:lnTo>
                  <a:pt x="195855" y="106972"/>
                </a:lnTo>
                <a:lnTo>
                  <a:pt x="194387" y="117622"/>
                </a:lnTo>
                <a:lnTo>
                  <a:pt x="192457" y="128533"/>
                </a:lnTo>
                <a:lnTo>
                  <a:pt x="190217" y="137712"/>
                </a:lnTo>
                <a:lnTo>
                  <a:pt x="187772" y="145736"/>
                </a:lnTo>
                <a:lnTo>
                  <a:pt x="185188" y="152991"/>
                </a:lnTo>
                <a:lnTo>
                  <a:pt x="181561" y="160685"/>
                </a:lnTo>
                <a:lnTo>
                  <a:pt x="177238" y="168671"/>
                </a:lnTo>
                <a:lnTo>
                  <a:pt x="172452" y="176853"/>
                </a:lnTo>
                <a:lnTo>
                  <a:pt x="166403" y="186118"/>
                </a:lnTo>
                <a:lnTo>
                  <a:pt x="159512" y="196104"/>
                </a:lnTo>
                <a:lnTo>
                  <a:pt x="152062" y="206572"/>
                </a:lnTo>
                <a:lnTo>
                  <a:pt x="146142" y="215455"/>
                </a:lnTo>
                <a:lnTo>
                  <a:pt x="141243" y="223283"/>
                </a:lnTo>
                <a:lnTo>
                  <a:pt x="137024" y="230406"/>
                </a:lnTo>
                <a:lnTo>
                  <a:pt x="131355" y="238965"/>
                </a:lnTo>
                <a:lnTo>
                  <a:pt x="117435" y="258634"/>
                </a:lnTo>
                <a:lnTo>
                  <a:pt x="108770" y="267309"/>
                </a:lnTo>
                <a:lnTo>
                  <a:pt x="99183" y="274996"/>
                </a:lnTo>
                <a:lnTo>
                  <a:pt x="88982" y="282026"/>
                </a:lnTo>
                <a:lnTo>
                  <a:pt x="81229" y="287666"/>
                </a:lnTo>
                <a:lnTo>
                  <a:pt x="75108" y="292378"/>
                </a:lnTo>
                <a:lnTo>
                  <a:pt x="70074" y="296472"/>
                </a:lnTo>
                <a:lnTo>
                  <a:pt x="61941" y="303561"/>
                </a:lnTo>
                <a:lnTo>
                  <a:pt x="55152" y="309886"/>
                </a:lnTo>
                <a:lnTo>
                  <a:pt x="48959" y="315873"/>
                </a:lnTo>
                <a:lnTo>
                  <a:pt x="45975" y="317850"/>
                </a:lnTo>
                <a:lnTo>
                  <a:pt x="40118" y="320047"/>
                </a:lnTo>
                <a:lnTo>
                  <a:pt x="31466" y="321284"/>
                </a:lnTo>
                <a:lnTo>
                  <a:pt x="30502" y="320505"/>
                </a:lnTo>
                <a:lnTo>
                  <a:pt x="30812" y="319033"/>
                </a:lnTo>
                <a:lnTo>
                  <a:pt x="31972" y="317099"/>
                </a:lnTo>
                <a:lnTo>
                  <a:pt x="33697" y="315810"/>
                </a:lnTo>
                <a:lnTo>
                  <a:pt x="35800" y="314951"/>
                </a:lnTo>
                <a:lnTo>
                  <a:pt x="43310" y="313742"/>
                </a:lnTo>
                <a:lnTo>
                  <a:pt x="46018" y="313572"/>
                </a:lnTo>
                <a:lnTo>
                  <a:pt x="50681" y="312506"/>
                </a:lnTo>
                <a:lnTo>
                  <a:pt x="56648" y="310843"/>
                </a:lnTo>
                <a:lnTo>
                  <a:pt x="63483" y="308782"/>
                </a:lnTo>
                <a:lnTo>
                  <a:pt x="69944" y="306455"/>
                </a:lnTo>
                <a:lnTo>
                  <a:pt x="76157" y="303951"/>
                </a:lnTo>
                <a:lnTo>
                  <a:pt x="82204" y="301330"/>
                </a:lnTo>
                <a:lnTo>
                  <a:pt x="88140" y="299583"/>
                </a:lnTo>
                <a:lnTo>
                  <a:pt x="94002" y="298418"/>
                </a:lnTo>
                <a:lnTo>
                  <a:pt x="99816" y="297641"/>
                </a:lnTo>
                <a:lnTo>
                  <a:pt x="105596" y="296170"/>
                </a:lnTo>
                <a:lnTo>
                  <a:pt x="111355" y="294237"/>
                </a:lnTo>
                <a:lnTo>
                  <a:pt x="117099" y="291996"/>
                </a:lnTo>
                <a:lnTo>
                  <a:pt x="122834" y="289550"/>
                </a:lnTo>
                <a:lnTo>
                  <a:pt x="134285" y="284292"/>
                </a:lnTo>
                <a:lnTo>
                  <a:pt x="146673" y="281556"/>
                </a:lnTo>
                <a:lnTo>
                  <a:pt x="163505" y="278780"/>
                </a:lnTo>
                <a:lnTo>
                  <a:pt x="183298" y="275976"/>
                </a:lnTo>
                <a:lnTo>
                  <a:pt x="197446" y="273155"/>
                </a:lnTo>
                <a:lnTo>
                  <a:pt x="207831" y="270321"/>
                </a:lnTo>
                <a:lnTo>
                  <a:pt x="215707" y="267480"/>
                </a:lnTo>
                <a:lnTo>
                  <a:pt x="222862" y="265586"/>
                </a:lnTo>
                <a:lnTo>
                  <a:pt x="229537" y="264323"/>
                </a:lnTo>
                <a:lnTo>
                  <a:pt x="235892" y="263481"/>
                </a:lnTo>
                <a:lnTo>
                  <a:pt x="241081" y="263872"/>
                </a:lnTo>
                <a:lnTo>
                  <a:pt x="245494" y="265086"/>
                </a:lnTo>
                <a:lnTo>
                  <a:pt x="249387" y="266847"/>
                </a:lnTo>
                <a:lnTo>
                  <a:pt x="254841" y="268022"/>
                </a:lnTo>
                <a:lnTo>
                  <a:pt x="261334" y="268804"/>
                </a:lnTo>
                <a:lnTo>
                  <a:pt x="282893" y="270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52"/>
          <p:cNvSpPr/>
          <p:nvPr/>
        </p:nvSpPr>
        <p:spPr>
          <a:xfrm>
            <a:off x="3509009" y="4493309"/>
            <a:ext cx="265749" cy="247284"/>
          </a:xfrm>
          <a:custGeom>
            <a:avLst/>
            <a:gdLst/>
            <a:ahLst/>
            <a:cxnLst/>
            <a:rect l="0" t="0" r="0" b="0"/>
            <a:pathLst>
              <a:path w="265749" h="247284">
                <a:moveTo>
                  <a:pt x="0" y="58688"/>
                </a:moveTo>
                <a:lnTo>
                  <a:pt x="19313" y="39375"/>
                </a:lnTo>
                <a:lnTo>
                  <a:pt x="24306" y="35335"/>
                </a:lnTo>
                <a:lnTo>
                  <a:pt x="30492" y="30738"/>
                </a:lnTo>
                <a:lnTo>
                  <a:pt x="37473" y="25767"/>
                </a:lnTo>
                <a:lnTo>
                  <a:pt x="44032" y="22453"/>
                </a:lnTo>
                <a:lnTo>
                  <a:pt x="50310" y="20244"/>
                </a:lnTo>
                <a:lnTo>
                  <a:pt x="56400" y="18771"/>
                </a:lnTo>
                <a:lnTo>
                  <a:pt x="61413" y="16837"/>
                </a:lnTo>
                <a:lnTo>
                  <a:pt x="69522" y="12148"/>
                </a:lnTo>
                <a:lnTo>
                  <a:pt x="73971" y="10516"/>
                </a:lnTo>
                <a:lnTo>
                  <a:pt x="78842" y="9429"/>
                </a:lnTo>
                <a:lnTo>
                  <a:pt x="83994" y="8703"/>
                </a:lnTo>
                <a:lnTo>
                  <a:pt x="89334" y="7267"/>
                </a:lnTo>
                <a:lnTo>
                  <a:pt x="94798" y="5357"/>
                </a:lnTo>
                <a:lnTo>
                  <a:pt x="100347" y="3132"/>
                </a:lnTo>
                <a:lnTo>
                  <a:pt x="104998" y="1648"/>
                </a:lnTo>
                <a:lnTo>
                  <a:pt x="112706" y="0"/>
                </a:lnTo>
                <a:lnTo>
                  <a:pt x="117048" y="512"/>
                </a:lnTo>
                <a:lnTo>
                  <a:pt x="121847" y="1807"/>
                </a:lnTo>
                <a:lnTo>
                  <a:pt x="126951" y="3623"/>
                </a:lnTo>
                <a:lnTo>
                  <a:pt x="135163" y="5640"/>
                </a:lnTo>
                <a:lnTo>
                  <a:pt x="138687" y="6177"/>
                </a:lnTo>
                <a:lnTo>
                  <a:pt x="145141" y="9315"/>
                </a:lnTo>
                <a:lnTo>
                  <a:pt x="148196" y="11485"/>
                </a:lnTo>
                <a:lnTo>
                  <a:pt x="154130" y="13896"/>
                </a:lnTo>
                <a:lnTo>
                  <a:pt x="157046" y="14539"/>
                </a:lnTo>
                <a:lnTo>
                  <a:pt x="158990" y="15921"/>
                </a:lnTo>
                <a:lnTo>
                  <a:pt x="160286" y="17794"/>
                </a:lnTo>
                <a:lnTo>
                  <a:pt x="162679" y="24321"/>
                </a:lnTo>
                <a:lnTo>
                  <a:pt x="166917" y="36746"/>
                </a:lnTo>
                <a:lnTo>
                  <a:pt x="167475" y="44060"/>
                </a:lnTo>
                <a:lnTo>
                  <a:pt x="166896" y="51794"/>
                </a:lnTo>
                <a:lnTo>
                  <a:pt x="165557" y="59807"/>
                </a:lnTo>
                <a:lnTo>
                  <a:pt x="163711" y="66102"/>
                </a:lnTo>
                <a:lnTo>
                  <a:pt x="161528" y="71250"/>
                </a:lnTo>
                <a:lnTo>
                  <a:pt x="159121" y="75635"/>
                </a:lnTo>
                <a:lnTo>
                  <a:pt x="132978" y="118214"/>
                </a:lnTo>
                <a:lnTo>
                  <a:pt x="123895" y="131709"/>
                </a:lnTo>
                <a:lnTo>
                  <a:pt x="115934" y="142612"/>
                </a:lnTo>
                <a:lnTo>
                  <a:pt x="108722" y="151784"/>
                </a:lnTo>
                <a:lnTo>
                  <a:pt x="102962" y="159805"/>
                </a:lnTo>
                <a:lnTo>
                  <a:pt x="98169" y="167057"/>
                </a:lnTo>
                <a:lnTo>
                  <a:pt x="94021" y="173796"/>
                </a:lnTo>
                <a:lnTo>
                  <a:pt x="88398" y="180194"/>
                </a:lnTo>
                <a:lnTo>
                  <a:pt x="81792" y="186365"/>
                </a:lnTo>
                <a:lnTo>
                  <a:pt x="74531" y="192383"/>
                </a:lnTo>
                <a:lnTo>
                  <a:pt x="67785" y="198301"/>
                </a:lnTo>
                <a:lnTo>
                  <a:pt x="61383" y="204151"/>
                </a:lnTo>
                <a:lnTo>
                  <a:pt x="55209" y="209956"/>
                </a:lnTo>
                <a:lnTo>
                  <a:pt x="50141" y="213826"/>
                </a:lnTo>
                <a:lnTo>
                  <a:pt x="41970" y="218126"/>
                </a:lnTo>
                <a:lnTo>
                  <a:pt x="34965" y="221264"/>
                </a:lnTo>
                <a:lnTo>
                  <a:pt x="39041" y="226027"/>
                </a:lnTo>
                <a:lnTo>
                  <a:pt x="42220" y="227397"/>
                </a:lnTo>
                <a:lnTo>
                  <a:pt x="46244" y="228311"/>
                </a:lnTo>
                <a:lnTo>
                  <a:pt x="50832" y="228920"/>
                </a:lnTo>
                <a:lnTo>
                  <a:pt x="58470" y="229596"/>
                </a:lnTo>
                <a:lnTo>
                  <a:pt x="65039" y="229898"/>
                </a:lnTo>
                <a:lnTo>
                  <a:pt x="71134" y="230031"/>
                </a:lnTo>
                <a:lnTo>
                  <a:pt x="77903" y="229114"/>
                </a:lnTo>
                <a:lnTo>
                  <a:pt x="98124" y="225556"/>
                </a:lnTo>
                <a:lnTo>
                  <a:pt x="112088" y="224226"/>
                </a:lnTo>
                <a:lnTo>
                  <a:pt x="128066" y="223339"/>
                </a:lnTo>
                <a:lnTo>
                  <a:pt x="172248" y="222091"/>
                </a:lnTo>
                <a:lnTo>
                  <a:pt x="208226" y="221670"/>
                </a:lnTo>
                <a:lnTo>
                  <a:pt x="215970" y="222588"/>
                </a:lnTo>
                <a:lnTo>
                  <a:pt x="223991" y="224152"/>
                </a:lnTo>
                <a:lnTo>
                  <a:pt x="232195" y="226147"/>
                </a:lnTo>
                <a:lnTo>
                  <a:pt x="239569" y="228430"/>
                </a:lnTo>
                <a:lnTo>
                  <a:pt x="246390" y="230904"/>
                </a:lnTo>
                <a:lnTo>
                  <a:pt x="252843" y="233507"/>
                </a:lnTo>
                <a:lnTo>
                  <a:pt x="257145" y="236194"/>
                </a:lnTo>
                <a:lnTo>
                  <a:pt x="260012" y="238938"/>
                </a:lnTo>
                <a:lnTo>
                  <a:pt x="265748" y="2472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3"/>
          <p:cNvSpPr/>
          <p:nvPr/>
        </p:nvSpPr>
        <p:spPr>
          <a:xfrm>
            <a:off x="3097529" y="4860607"/>
            <a:ext cx="711519" cy="42864"/>
          </a:xfrm>
          <a:custGeom>
            <a:avLst/>
            <a:gdLst/>
            <a:ahLst/>
            <a:cxnLst/>
            <a:rect l="0" t="0" r="0" b="0"/>
            <a:pathLst>
              <a:path w="711519" h="42864">
                <a:moveTo>
                  <a:pt x="0" y="42863"/>
                </a:moveTo>
                <a:lnTo>
                  <a:pt x="41185" y="42863"/>
                </a:lnTo>
                <a:lnTo>
                  <a:pt x="52222" y="41910"/>
                </a:lnTo>
                <a:lnTo>
                  <a:pt x="64342" y="40323"/>
                </a:lnTo>
                <a:lnTo>
                  <a:pt x="77185" y="38312"/>
                </a:lnTo>
                <a:lnTo>
                  <a:pt x="87652" y="36971"/>
                </a:lnTo>
                <a:lnTo>
                  <a:pt x="96535" y="36077"/>
                </a:lnTo>
                <a:lnTo>
                  <a:pt x="104362" y="35482"/>
                </a:lnTo>
                <a:lnTo>
                  <a:pt x="138458" y="34820"/>
                </a:lnTo>
                <a:lnTo>
                  <a:pt x="160886" y="34643"/>
                </a:lnTo>
                <a:lnTo>
                  <a:pt x="183457" y="33573"/>
                </a:lnTo>
                <a:lnTo>
                  <a:pt x="206125" y="31907"/>
                </a:lnTo>
                <a:lnTo>
                  <a:pt x="228857" y="29844"/>
                </a:lnTo>
                <a:lnTo>
                  <a:pt x="248774" y="28469"/>
                </a:lnTo>
                <a:lnTo>
                  <a:pt x="266814" y="27551"/>
                </a:lnTo>
                <a:lnTo>
                  <a:pt x="283604" y="26940"/>
                </a:lnTo>
                <a:lnTo>
                  <a:pt x="302417" y="25580"/>
                </a:lnTo>
                <a:lnTo>
                  <a:pt x="361491" y="20068"/>
                </a:lnTo>
                <a:lnTo>
                  <a:pt x="377202" y="19093"/>
                </a:lnTo>
                <a:lnTo>
                  <a:pt x="391485" y="18444"/>
                </a:lnTo>
                <a:lnTo>
                  <a:pt x="470750" y="17530"/>
                </a:lnTo>
                <a:lnTo>
                  <a:pt x="494808" y="16449"/>
                </a:lnTo>
                <a:lnTo>
                  <a:pt x="514657" y="14776"/>
                </a:lnTo>
                <a:lnTo>
                  <a:pt x="531700" y="12708"/>
                </a:lnTo>
                <a:lnTo>
                  <a:pt x="552587" y="11330"/>
                </a:lnTo>
                <a:lnTo>
                  <a:pt x="576037" y="10411"/>
                </a:lnTo>
                <a:lnTo>
                  <a:pt x="645704" y="8936"/>
                </a:lnTo>
                <a:lnTo>
                  <a:pt x="656212" y="9767"/>
                </a:lnTo>
                <a:lnTo>
                  <a:pt x="666075" y="11274"/>
                </a:lnTo>
                <a:lnTo>
                  <a:pt x="675508" y="13231"/>
                </a:lnTo>
                <a:lnTo>
                  <a:pt x="682749" y="14536"/>
                </a:lnTo>
                <a:lnTo>
                  <a:pt x="688529" y="15405"/>
                </a:lnTo>
                <a:lnTo>
                  <a:pt x="701213" y="16630"/>
                </a:lnTo>
                <a:lnTo>
                  <a:pt x="704648" y="16801"/>
                </a:lnTo>
                <a:lnTo>
                  <a:pt x="706938" y="15964"/>
                </a:lnTo>
                <a:lnTo>
                  <a:pt x="708465" y="14453"/>
                </a:lnTo>
                <a:lnTo>
                  <a:pt x="709483" y="12493"/>
                </a:lnTo>
                <a:lnTo>
                  <a:pt x="710161" y="10233"/>
                </a:lnTo>
                <a:lnTo>
                  <a:pt x="710613" y="7775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54"/>
          <p:cNvSpPr/>
          <p:nvPr/>
        </p:nvSpPr>
        <p:spPr>
          <a:xfrm>
            <a:off x="3337559" y="4972050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68580" y="0"/>
                </a:moveTo>
                <a:lnTo>
                  <a:pt x="53818" y="7381"/>
                </a:lnTo>
                <a:lnTo>
                  <a:pt x="53024" y="8730"/>
                </a:lnTo>
                <a:lnTo>
                  <a:pt x="52141" y="12770"/>
                </a:lnTo>
                <a:lnTo>
                  <a:pt x="51906" y="17085"/>
                </a:lnTo>
                <a:lnTo>
                  <a:pt x="51645" y="29501"/>
                </a:lnTo>
                <a:lnTo>
                  <a:pt x="50622" y="35860"/>
                </a:lnTo>
                <a:lnTo>
                  <a:pt x="48988" y="42004"/>
                </a:lnTo>
                <a:lnTo>
                  <a:pt x="46947" y="48005"/>
                </a:lnTo>
                <a:lnTo>
                  <a:pt x="45586" y="53911"/>
                </a:lnTo>
                <a:lnTo>
                  <a:pt x="44678" y="59753"/>
                </a:lnTo>
                <a:lnTo>
                  <a:pt x="44073" y="65553"/>
                </a:lnTo>
                <a:lnTo>
                  <a:pt x="42717" y="71324"/>
                </a:lnTo>
                <a:lnTo>
                  <a:pt x="40861" y="77077"/>
                </a:lnTo>
                <a:lnTo>
                  <a:pt x="38670" y="82817"/>
                </a:lnTo>
                <a:lnTo>
                  <a:pt x="37210" y="88548"/>
                </a:lnTo>
                <a:lnTo>
                  <a:pt x="36237" y="94275"/>
                </a:lnTo>
                <a:lnTo>
                  <a:pt x="35588" y="99997"/>
                </a:lnTo>
                <a:lnTo>
                  <a:pt x="34203" y="106670"/>
                </a:lnTo>
                <a:lnTo>
                  <a:pt x="32327" y="113975"/>
                </a:lnTo>
                <a:lnTo>
                  <a:pt x="30124" y="121704"/>
                </a:lnTo>
                <a:lnTo>
                  <a:pt x="28656" y="128761"/>
                </a:lnTo>
                <a:lnTo>
                  <a:pt x="27677" y="135370"/>
                </a:lnTo>
                <a:lnTo>
                  <a:pt x="27024" y="141682"/>
                </a:lnTo>
                <a:lnTo>
                  <a:pt x="24684" y="153509"/>
                </a:lnTo>
                <a:lnTo>
                  <a:pt x="1932" y="256636"/>
                </a:lnTo>
                <a:lnTo>
                  <a:pt x="859" y="264238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5"/>
          <p:cNvSpPr/>
          <p:nvPr/>
        </p:nvSpPr>
        <p:spPr>
          <a:xfrm>
            <a:off x="4165054" y="4809321"/>
            <a:ext cx="72115" cy="68003"/>
          </a:xfrm>
          <a:custGeom>
            <a:avLst/>
            <a:gdLst/>
            <a:ahLst/>
            <a:cxnLst/>
            <a:rect l="0" t="0" r="0" b="0"/>
            <a:pathLst>
              <a:path w="72115" h="68003">
                <a:moveTo>
                  <a:pt x="46900" y="42714"/>
                </a:moveTo>
                <a:lnTo>
                  <a:pt x="56003" y="42714"/>
                </a:lnTo>
                <a:lnTo>
                  <a:pt x="58683" y="43666"/>
                </a:lnTo>
                <a:lnTo>
                  <a:pt x="60471" y="45254"/>
                </a:lnTo>
                <a:lnTo>
                  <a:pt x="63340" y="50095"/>
                </a:lnTo>
                <a:lnTo>
                  <a:pt x="61670" y="52397"/>
                </a:lnTo>
                <a:lnTo>
                  <a:pt x="58652" y="55837"/>
                </a:lnTo>
                <a:lnTo>
                  <a:pt x="54735" y="60035"/>
                </a:lnTo>
                <a:lnTo>
                  <a:pt x="50218" y="62834"/>
                </a:lnTo>
                <a:lnTo>
                  <a:pt x="45302" y="64700"/>
                </a:lnTo>
                <a:lnTo>
                  <a:pt x="40120" y="65943"/>
                </a:lnTo>
                <a:lnTo>
                  <a:pt x="35713" y="66772"/>
                </a:lnTo>
                <a:lnTo>
                  <a:pt x="31822" y="67325"/>
                </a:lnTo>
                <a:lnTo>
                  <a:pt x="28276" y="67694"/>
                </a:lnTo>
                <a:lnTo>
                  <a:pt x="24959" y="66987"/>
                </a:lnTo>
                <a:lnTo>
                  <a:pt x="21795" y="65564"/>
                </a:lnTo>
                <a:lnTo>
                  <a:pt x="14425" y="60985"/>
                </a:lnTo>
                <a:lnTo>
                  <a:pt x="12868" y="59657"/>
                </a:lnTo>
                <a:lnTo>
                  <a:pt x="10877" y="57819"/>
                </a:lnTo>
                <a:lnTo>
                  <a:pt x="8597" y="55641"/>
                </a:lnTo>
                <a:lnTo>
                  <a:pt x="6125" y="54190"/>
                </a:lnTo>
                <a:lnTo>
                  <a:pt x="3525" y="53222"/>
                </a:lnTo>
                <a:lnTo>
                  <a:pt x="839" y="52576"/>
                </a:lnTo>
                <a:lnTo>
                  <a:pt x="0" y="51194"/>
                </a:lnTo>
                <a:lnTo>
                  <a:pt x="393" y="49320"/>
                </a:lnTo>
                <a:lnTo>
                  <a:pt x="1609" y="47118"/>
                </a:lnTo>
                <a:lnTo>
                  <a:pt x="2418" y="44697"/>
                </a:lnTo>
                <a:lnTo>
                  <a:pt x="2958" y="42131"/>
                </a:lnTo>
                <a:lnTo>
                  <a:pt x="3318" y="39467"/>
                </a:lnTo>
                <a:lnTo>
                  <a:pt x="3558" y="36739"/>
                </a:lnTo>
                <a:lnTo>
                  <a:pt x="3718" y="33969"/>
                </a:lnTo>
                <a:lnTo>
                  <a:pt x="3824" y="31169"/>
                </a:lnTo>
                <a:lnTo>
                  <a:pt x="4848" y="28349"/>
                </a:lnTo>
                <a:lnTo>
                  <a:pt x="6483" y="25517"/>
                </a:lnTo>
                <a:lnTo>
                  <a:pt x="8526" y="22677"/>
                </a:lnTo>
                <a:lnTo>
                  <a:pt x="10840" y="19831"/>
                </a:lnTo>
                <a:lnTo>
                  <a:pt x="13335" y="16981"/>
                </a:lnTo>
                <a:lnTo>
                  <a:pt x="15951" y="14128"/>
                </a:lnTo>
                <a:lnTo>
                  <a:pt x="19600" y="11274"/>
                </a:lnTo>
                <a:lnTo>
                  <a:pt x="23938" y="8419"/>
                </a:lnTo>
                <a:lnTo>
                  <a:pt x="28734" y="5563"/>
                </a:lnTo>
                <a:lnTo>
                  <a:pt x="32885" y="3659"/>
                </a:lnTo>
                <a:lnTo>
                  <a:pt x="36605" y="2390"/>
                </a:lnTo>
                <a:lnTo>
                  <a:pt x="40036" y="1543"/>
                </a:lnTo>
                <a:lnTo>
                  <a:pt x="43277" y="979"/>
                </a:lnTo>
                <a:lnTo>
                  <a:pt x="46390" y="604"/>
                </a:lnTo>
                <a:lnTo>
                  <a:pt x="49418" y="352"/>
                </a:lnTo>
                <a:lnTo>
                  <a:pt x="52388" y="185"/>
                </a:lnTo>
                <a:lnTo>
                  <a:pt x="58230" y="0"/>
                </a:lnTo>
                <a:lnTo>
                  <a:pt x="61120" y="903"/>
                </a:lnTo>
                <a:lnTo>
                  <a:pt x="64001" y="2457"/>
                </a:lnTo>
                <a:lnTo>
                  <a:pt x="66874" y="4446"/>
                </a:lnTo>
                <a:lnTo>
                  <a:pt x="68788" y="7677"/>
                </a:lnTo>
                <a:lnTo>
                  <a:pt x="70065" y="11736"/>
                </a:lnTo>
                <a:lnTo>
                  <a:pt x="70916" y="16347"/>
                </a:lnTo>
                <a:lnTo>
                  <a:pt x="71483" y="20374"/>
                </a:lnTo>
                <a:lnTo>
                  <a:pt x="71861" y="24010"/>
                </a:lnTo>
                <a:lnTo>
                  <a:pt x="72114" y="27387"/>
                </a:lnTo>
                <a:lnTo>
                  <a:pt x="71329" y="30591"/>
                </a:lnTo>
                <a:lnTo>
                  <a:pt x="69854" y="33680"/>
                </a:lnTo>
                <a:lnTo>
                  <a:pt x="67918" y="36691"/>
                </a:lnTo>
                <a:lnTo>
                  <a:pt x="65675" y="40603"/>
                </a:lnTo>
                <a:lnTo>
                  <a:pt x="60642" y="50031"/>
                </a:lnTo>
                <a:lnTo>
                  <a:pt x="57967" y="53307"/>
                </a:lnTo>
                <a:lnTo>
                  <a:pt x="55230" y="55491"/>
                </a:lnTo>
                <a:lnTo>
                  <a:pt x="52454" y="56946"/>
                </a:lnTo>
                <a:lnTo>
                  <a:pt x="49650" y="58870"/>
                </a:lnTo>
                <a:lnTo>
                  <a:pt x="46829" y="61104"/>
                </a:lnTo>
                <a:lnTo>
                  <a:pt x="43995" y="63547"/>
                </a:lnTo>
                <a:lnTo>
                  <a:pt x="41153" y="65175"/>
                </a:lnTo>
                <a:lnTo>
                  <a:pt x="38306" y="66260"/>
                </a:lnTo>
                <a:lnTo>
                  <a:pt x="35456" y="66984"/>
                </a:lnTo>
                <a:lnTo>
                  <a:pt x="32603" y="67466"/>
                </a:lnTo>
                <a:lnTo>
                  <a:pt x="29749" y="67788"/>
                </a:lnTo>
                <a:lnTo>
                  <a:pt x="26894" y="68002"/>
                </a:lnTo>
                <a:lnTo>
                  <a:pt x="24038" y="67192"/>
                </a:lnTo>
                <a:lnTo>
                  <a:pt x="21181" y="65700"/>
                </a:lnTo>
                <a:lnTo>
                  <a:pt x="14304" y="61013"/>
                </a:lnTo>
                <a:lnTo>
                  <a:pt x="13739" y="59675"/>
                </a:lnTo>
                <a:lnTo>
                  <a:pt x="13363" y="57832"/>
                </a:lnTo>
                <a:lnTo>
                  <a:pt x="13112" y="55650"/>
                </a:lnTo>
                <a:lnTo>
                  <a:pt x="12945" y="53243"/>
                </a:lnTo>
                <a:lnTo>
                  <a:pt x="12834" y="50685"/>
                </a:lnTo>
                <a:lnTo>
                  <a:pt x="12709" y="45304"/>
                </a:lnTo>
                <a:lnTo>
                  <a:pt x="12654" y="39738"/>
                </a:lnTo>
                <a:lnTo>
                  <a:pt x="13592" y="36920"/>
                </a:lnTo>
                <a:lnTo>
                  <a:pt x="15170" y="34089"/>
                </a:lnTo>
                <a:lnTo>
                  <a:pt x="19995" y="27252"/>
                </a:lnTo>
                <a:lnTo>
                  <a:pt x="22296" y="26690"/>
                </a:lnTo>
                <a:lnTo>
                  <a:pt x="25735" y="26317"/>
                </a:lnTo>
                <a:lnTo>
                  <a:pt x="29933" y="26067"/>
                </a:lnTo>
                <a:lnTo>
                  <a:pt x="37137" y="25790"/>
                </a:lnTo>
                <a:lnTo>
                  <a:pt x="44466" y="25667"/>
                </a:lnTo>
                <a:lnTo>
                  <a:pt x="61091" y="25582"/>
                </a:lnTo>
                <a:lnTo>
                  <a:pt x="61123" y="25578"/>
                </a:lnTo>
                <a:lnTo>
                  <a:pt x="58619" y="25573"/>
                </a:lnTo>
                <a:lnTo>
                  <a:pt x="56618" y="26524"/>
                </a:lnTo>
                <a:lnTo>
                  <a:pt x="54331" y="28110"/>
                </a:lnTo>
                <a:lnTo>
                  <a:pt x="51854" y="30121"/>
                </a:lnTo>
                <a:lnTo>
                  <a:pt x="49251" y="30508"/>
                </a:lnTo>
                <a:lnTo>
                  <a:pt x="46562" y="29814"/>
                </a:lnTo>
                <a:lnTo>
                  <a:pt x="40768" y="26826"/>
                </a:lnTo>
                <a:lnTo>
                  <a:pt x="29755" y="25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6"/>
          <p:cNvSpPr/>
          <p:nvPr/>
        </p:nvSpPr>
        <p:spPr>
          <a:xfrm>
            <a:off x="4529137" y="4466510"/>
            <a:ext cx="402909" cy="351236"/>
          </a:xfrm>
          <a:custGeom>
            <a:avLst/>
            <a:gdLst/>
            <a:ahLst/>
            <a:cxnLst/>
            <a:rect l="0" t="0" r="0" b="0"/>
            <a:pathLst>
              <a:path w="402909" h="351236">
                <a:moveTo>
                  <a:pt x="402908" y="16907"/>
                </a:moveTo>
                <a:lnTo>
                  <a:pt x="389255" y="12356"/>
                </a:lnTo>
                <a:lnTo>
                  <a:pt x="380012" y="10122"/>
                </a:lnTo>
                <a:lnTo>
                  <a:pt x="376214" y="9526"/>
                </a:lnTo>
                <a:lnTo>
                  <a:pt x="372730" y="10082"/>
                </a:lnTo>
                <a:lnTo>
                  <a:pt x="362322" y="14462"/>
                </a:lnTo>
                <a:lnTo>
                  <a:pt x="352802" y="15820"/>
                </a:lnTo>
                <a:lnTo>
                  <a:pt x="341283" y="16585"/>
                </a:lnTo>
                <a:lnTo>
                  <a:pt x="333250" y="17645"/>
                </a:lnTo>
                <a:lnTo>
                  <a:pt x="309083" y="21363"/>
                </a:lnTo>
                <a:lnTo>
                  <a:pt x="292733" y="22735"/>
                </a:lnTo>
                <a:lnTo>
                  <a:pt x="274213" y="23650"/>
                </a:lnTo>
                <a:lnTo>
                  <a:pt x="254246" y="24260"/>
                </a:lnTo>
                <a:lnTo>
                  <a:pt x="236172" y="23714"/>
                </a:lnTo>
                <a:lnTo>
                  <a:pt x="219361" y="22397"/>
                </a:lnTo>
                <a:lnTo>
                  <a:pt x="203391" y="20568"/>
                </a:lnTo>
                <a:lnTo>
                  <a:pt x="187981" y="17442"/>
                </a:lnTo>
                <a:lnTo>
                  <a:pt x="172946" y="13454"/>
                </a:lnTo>
                <a:lnTo>
                  <a:pt x="158160" y="8890"/>
                </a:lnTo>
                <a:lnTo>
                  <a:pt x="146398" y="5847"/>
                </a:lnTo>
                <a:lnTo>
                  <a:pt x="136651" y="3819"/>
                </a:lnTo>
                <a:lnTo>
                  <a:pt x="128248" y="2467"/>
                </a:lnTo>
                <a:lnTo>
                  <a:pt x="119788" y="1565"/>
                </a:lnTo>
                <a:lnTo>
                  <a:pt x="111292" y="964"/>
                </a:lnTo>
                <a:lnTo>
                  <a:pt x="102770" y="564"/>
                </a:lnTo>
                <a:lnTo>
                  <a:pt x="85680" y="118"/>
                </a:lnTo>
                <a:lnTo>
                  <a:pt x="77123" y="0"/>
                </a:lnTo>
                <a:lnTo>
                  <a:pt x="71417" y="873"/>
                </a:lnTo>
                <a:lnTo>
                  <a:pt x="67614" y="2407"/>
                </a:lnTo>
                <a:lnTo>
                  <a:pt x="61510" y="7164"/>
                </a:lnTo>
                <a:lnTo>
                  <a:pt x="60675" y="12894"/>
                </a:lnTo>
                <a:lnTo>
                  <a:pt x="60453" y="17090"/>
                </a:lnTo>
                <a:lnTo>
                  <a:pt x="60140" y="68502"/>
                </a:lnTo>
                <a:lnTo>
                  <a:pt x="59143" y="91309"/>
                </a:lnTo>
                <a:lnTo>
                  <a:pt x="57526" y="115086"/>
                </a:lnTo>
                <a:lnTo>
                  <a:pt x="53240" y="169187"/>
                </a:lnTo>
                <a:lnTo>
                  <a:pt x="52638" y="178435"/>
                </a:lnTo>
                <a:lnTo>
                  <a:pt x="53190" y="183647"/>
                </a:lnTo>
                <a:lnTo>
                  <a:pt x="54510" y="186169"/>
                </a:lnTo>
                <a:lnTo>
                  <a:pt x="56342" y="186899"/>
                </a:lnTo>
                <a:lnTo>
                  <a:pt x="58516" y="186433"/>
                </a:lnTo>
                <a:lnTo>
                  <a:pt x="63472" y="183374"/>
                </a:lnTo>
                <a:lnTo>
                  <a:pt x="71618" y="176297"/>
                </a:lnTo>
                <a:lnTo>
                  <a:pt x="82312" y="170932"/>
                </a:lnTo>
                <a:lnTo>
                  <a:pt x="89165" y="168168"/>
                </a:lnTo>
                <a:lnTo>
                  <a:pt x="95638" y="165373"/>
                </a:lnTo>
                <a:lnTo>
                  <a:pt x="107911" y="159727"/>
                </a:lnTo>
                <a:lnTo>
                  <a:pt x="125530" y="151193"/>
                </a:lnTo>
                <a:lnTo>
                  <a:pt x="132264" y="149294"/>
                </a:lnTo>
                <a:lnTo>
                  <a:pt x="139611" y="148028"/>
                </a:lnTo>
                <a:lnTo>
                  <a:pt x="147367" y="147183"/>
                </a:lnTo>
                <a:lnTo>
                  <a:pt x="154442" y="145668"/>
                </a:lnTo>
                <a:lnTo>
                  <a:pt x="161064" y="143705"/>
                </a:lnTo>
                <a:lnTo>
                  <a:pt x="167384" y="141444"/>
                </a:lnTo>
                <a:lnTo>
                  <a:pt x="174454" y="140889"/>
                </a:lnTo>
                <a:lnTo>
                  <a:pt x="182025" y="141472"/>
                </a:lnTo>
                <a:lnTo>
                  <a:pt x="189930" y="142813"/>
                </a:lnTo>
                <a:lnTo>
                  <a:pt x="197105" y="143707"/>
                </a:lnTo>
                <a:lnTo>
                  <a:pt x="203794" y="144303"/>
                </a:lnTo>
                <a:lnTo>
                  <a:pt x="210158" y="144700"/>
                </a:lnTo>
                <a:lnTo>
                  <a:pt x="218210" y="145917"/>
                </a:lnTo>
                <a:lnTo>
                  <a:pt x="227388" y="147681"/>
                </a:lnTo>
                <a:lnTo>
                  <a:pt x="237317" y="149810"/>
                </a:lnTo>
                <a:lnTo>
                  <a:pt x="244889" y="152181"/>
                </a:lnTo>
                <a:lnTo>
                  <a:pt x="255842" y="157356"/>
                </a:lnTo>
                <a:lnTo>
                  <a:pt x="262001" y="161022"/>
                </a:lnTo>
                <a:lnTo>
                  <a:pt x="276465" y="170176"/>
                </a:lnTo>
                <a:lnTo>
                  <a:pt x="287338" y="178054"/>
                </a:lnTo>
                <a:lnTo>
                  <a:pt x="291571" y="181488"/>
                </a:lnTo>
                <a:lnTo>
                  <a:pt x="294393" y="186636"/>
                </a:lnTo>
                <a:lnTo>
                  <a:pt x="296275" y="192924"/>
                </a:lnTo>
                <a:lnTo>
                  <a:pt x="297529" y="199974"/>
                </a:lnTo>
                <a:lnTo>
                  <a:pt x="298365" y="208484"/>
                </a:lnTo>
                <a:lnTo>
                  <a:pt x="298922" y="217968"/>
                </a:lnTo>
                <a:lnTo>
                  <a:pt x="299295" y="228100"/>
                </a:lnTo>
                <a:lnTo>
                  <a:pt x="297637" y="235807"/>
                </a:lnTo>
                <a:lnTo>
                  <a:pt x="294627" y="241898"/>
                </a:lnTo>
                <a:lnTo>
                  <a:pt x="286203" y="252158"/>
                </a:lnTo>
                <a:lnTo>
                  <a:pt x="276109" y="263068"/>
                </a:lnTo>
                <a:lnTo>
                  <a:pt x="259716" y="279921"/>
                </a:lnTo>
                <a:lnTo>
                  <a:pt x="242794" y="296979"/>
                </a:lnTo>
                <a:lnTo>
                  <a:pt x="231416" y="305849"/>
                </a:lnTo>
                <a:lnTo>
                  <a:pt x="219056" y="312966"/>
                </a:lnTo>
                <a:lnTo>
                  <a:pt x="211760" y="316197"/>
                </a:lnTo>
                <a:lnTo>
                  <a:pt x="204038" y="319304"/>
                </a:lnTo>
                <a:lnTo>
                  <a:pt x="187839" y="325296"/>
                </a:lnTo>
                <a:lnTo>
                  <a:pt x="179518" y="328227"/>
                </a:lnTo>
                <a:lnTo>
                  <a:pt x="172066" y="331134"/>
                </a:lnTo>
                <a:lnTo>
                  <a:pt x="165193" y="334024"/>
                </a:lnTo>
                <a:lnTo>
                  <a:pt x="158707" y="336904"/>
                </a:lnTo>
                <a:lnTo>
                  <a:pt x="148667" y="339776"/>
                </a:lnTo>
                <a:lnTo>
                  <a:pt x="136259" y="342643"/>
                </a:lnTo>
                <a:lnTo>
                  <a:pt x="122272" y="345507"/>
                </a:lnTo>
                <a:lnTo>
                  <a:pt x="108184" y="347416"/>
                </a:lnTo>
                <a:lnTo>
                  <a:pt x="94031" y="348689"/>
                </a:lnTo>
                <a:lnTo>
                  <a:pt x="67509" y="350103"/>
                </a:lnTo>
                <a:lnTo>
                  <a:pt x="46196" y="350732"/>
                </a:lnTo>
                <a:lnTo>
                  <a:pt x="0" y="351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57"/>
          <p:cNvSpPr/>
          <p:nvPr/>
        </p:nvSpPr>
        <p:spPr>
          <a:xfrm>
            <a:off x="4349115" y="4920615"/>
            <a:ext cx="634365" cy="29787"/>
          </a:xfrm>
          <a:custGeom>
            <a:avLst/>
            <a:gdLst/>
            <a:ahLst/>
            <a:cxnLst/>
            <a:rect l="0" t="0" r="0" b="0"/>
            <a:pathLst>
              <a:path w="634365" h="29787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9324" y="6785"/>
                </a:lnTo>
                <a:lnTo>
                  <a:pt x="11931" y="7381"/>
                </a:lnTo>
                <a:lnTo>
                  <a:pt x="21289" y="7778"/>
                </a:lnTo>
                <a:lnTo>
                  <a:pt x="52006" y="8219"/>
                </a:lnTo>
                <a:lnTo>
                  <a:pt x="71818" y="7384"/>
                </a:lnTo>
                <a:lnTo>
                  <a:pt x="93599" y="5875"/>
                </a:lnTo>
                <a:lnTo>
                  <a:pt x="134944" y="2611"/>
                </a:lnTo>
                <a:lnTo>
                  <a:pt x="162845" y="1160"/>
                </a:lnTo>
                <a:lnTo>
                  <a:pt x="187621" y="1726"/>
                </a:lnTo>
                <a:lnTo>
                  <a:pt x="325462" y="7482"/>
                </a:lnTo>
                <a:lnTo>
                  <a:pt x="345562" y="8798"/>
                </a:lnTo>
                <a:lnTo>
                  <a:pt x="410046" y="14248"/>
                </a:lnTo>
                <a:lnTo>
                  <a:pt x="426716" y="15214"/>
                </a:lnTo>
                <a:lnTo>
                  <a:pt x="441640" y="15858"/>
                </a:lnTo>
                <a:lnTo>
                  <a:pt x="460161" y="17239"/>
                </a:lnTo>
                <a:lnTo>
                  <a:pt x="503601" y="21314"/>
                </a:lnTo>
                <a:lnTo>
                  <a:pt x="546403" y="26300"/>
                </a:lnTo>
                <a:lnTo>
                  <a:pt x="567151" y="28964"/>
                </a:lnTo>
                <a:lnTo>
                  <a:pt x="581935" y="29786"/>
                </a:lnTo>
                <a:lnTo>
                  <a:pt x="592744" y="29382"/>
                </a:lnTo>
                <a:lnTo>
                  <a:pt x="600903" y="28161"/>
                </a:lnTo>
                <a:lnTo>
                  <a:pt x="607294" y="27346"/>
                </a:lnTo>
                <a:lnTo>
                  <a:pt x="612508" y="26803"/>
                </a:lnTo>
                <a:lnTo>
                  <a:pt x="634364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8"/>
          <p:cNvSpPr/>
          <p:nvPr/>
        </p:nvSpPr>
        <p:spPr>
          <a:xfrm>
            <a:off x="4360320" y="5006340"/>
            <a:ext cx="314551" cy="127853"/>
          </a:xfrm>
          <a:custGeom>
            <a:avLst/>
            <a:gdLst/>
            <a:ahLst/>
            <a:cxnLst/>
            <a:rect l="0" t="0" r="0" b="0"/>
            <a:pathLst>
              <a:path w="314551" h="127853">
                <a:moveTo>
                  <a:pt x="48802" y="0"/>
                </a:moveTo>
                <a:lnTo>
                  <a:pt x="48802" y="20150"/>
                </a:lnTo>
                <a:lnTo>
                  <a:pt x="47850" y="22959"/>
                </a:lnTo>
                <a:lnTo>
                  <a:pt x="46262" y="25783"/>
                </a:lnTo>
                <a:lnTo>
                  <a:pt x="44251" y="28619"/>
                </a:lnTo>
                <a:lnTo>
                  <a:pt x="41958" y="33367"/>
                </a:lnTo>
                <a:lnTo>
                  <a:pt x="39477" y="39389"/>
                </a:lnTo>
                <a:lnTo>
                  <a:pt x="36870" y="46262"/>
                </a:lnTo>
                <a:lnTo>
                  <a:pt x="33228" y="53701"/>
                </a:lnTo>
                <a:lnTo>
                  <a:pt x="28894" y="61518"/>
                </a:lnTo>
                <a:lnTo>
                  <a:pt x="24100" y="69587"/>
                </a:lnTo>
                <a:lnTo>
                  <a:pt x="20904" y="75919"/>
                </a:lnTo>
                <a:lnTo>
                  <a:pt x="18773" y="81092"/>
                </a:lnTo>
                <a:lnTo>
                  <a:pt x="17353" y="85494"/>
                </a:lnTo>
                <a:lnTo>
                  <a:pt x="14501" y="91286"/>
                </a:lnTo>
                <a:lnTo>
                  <a:pt x="10694" y="98005"/>
                </a:lnTo>
                <a:lnTo>
                  <a:pt x="6252" y="105341"/>
                </a:lnTo>
                <a:lnTo>
                  <a:pt x="3290" y="111185"/>
                </a:lnTo>
                <a:lnTo>
                  <a:pt x="1316" y="116033"/>
                </a:lnTo>
                <a:lnTo>
                  <a:pt x="0" y="120218"/>
                </a:lnTo>
                <a:lnTo>
                  <a:pt x="75" y="123007"/>
                </a:lnTo>
                <a:lnTo>
                  <a:pt x="1077" y="124868"/>
                </a:lnTo>
                <a:lnTo>
                  <a:pt x="2698" y="126107"/>
                </a:lnTo>
                <a:lnTo>
                  <a:pt x="4731" y="126934"/>
                </a:lnTo>
                <a:lnTo>
                  <a:pt x="9530" y="127852"/>
                </a:lnTo>
                <a:lnTo>
                  <a:pt x="12143" y="127145"/>
                </a:lnTo>
                <a:lnTo>
                  <a:pt x="17587" y="123819"/>
                </a:lnTo>
                <a:lnTo>
                  <a:pt x="25721" y="121705"/>
                </a:lnTo>
                <a:lnTo>
                  <a:pt x="30557" y="121141"/>
                </a:lnTo>
                <a:lnTo>
                  <a:pt x="37591" y="119814"/>
                </a:lnTo>
                <a:lnTo>
                  <a:pt x="55567" y="115798"/>
                </a:lnTo>
                <a:lnTo>
                  <a:pt x="63789" y="113393"/>
                </a:lnTo>
                <a:lnTo>
                  <a:pt x="71176" y="110838"/>
                </a:lnTo>
                <a:lnTo>
                  <a:pt x="78006" y="108182"/>
                </a:lnTo>
                <a:lnTo>
                  <a:pt x="93214" y="102691"/>
                </a:lnTo>
                <a:lnTo>
                  <a:pt x="101270" y="99893"/>
                </a:lnTo>
                <a:lnTo>
                  <a:pt x="108546" y="97075"/>
                </a:lnTo>
                <a:lnTo>
                  <a:pt x="115301" y="94244"/>
                </a:lnTo>
                <a:lnTo>
                  <a:pt x="121709" y="91404"/>
                </a:lnTo>
                <a:lnTo>
                  <a:pt x="128840" y="88558"/>
                </a:lnTo>
                <a:lnTo>
                  <a:pt x="144382" y="82857"/>
                </a:lnTo>
                <a:lnTo>
                  <a:pt x="151575" y="80955"/>
                </a:lnTo>
                <a:lnTo>
                  <a:pt x="158275" y="79688"/>
                </a:lnTo>
                <a:lnTo>
                  <a:pt x="164646" y="78842"/>
                </a:lnTo>
                <a:lnTo>
                  <a:pt x="184426" y="75363"/>
                </a:lnTo>
                <a:lnTo>
                  <a:pt x="196368" y="73102"/>
                </a:lnTo>
                <a:lnTo>
                  <a:pt x="206234" y="71595"/>
                </a:lnTo>
                <a:lnTo>
                  <a:pt x="214717" y="70590"/>
                </a:lnTo>
                <a:lnTo>
                  <a:pt x="222277" y="69919"/>
                </a:lnTo>
                <a:lnTo>
                  <a:pt x="230174" y="69473"/>
                </a:lnTo>
                <a:lnTo>
                  <a:pt x="246570" y="68977"/>
                </a:lnTo>
                <a:lnTo>
                  <a:pt x="254942" y="69797"/>
                </a:lnTo>
                <a:lnTo>
                  <a:pt x="263381" y="71296"/>
                </a:lnTo>
                <a:lnTo>
                  <a:pt x="271865" y="73248"/>
                </a:lnTo>
                <a:lnTo>
                  <a:pt x="278473" y="74550"/>
                </a:lnTo>
                <a:lnTo>
                  <a:pt x="283831" y="75417"/>
                </a:lnTo>
                <a:lnTo>
                  <a:pt x="294724" y="76809"/>
                </a:lnTo>
                <a:lnTo>
                  <a:pt x="298753" y="79540"/>
                </a:lnTo>
                <a:lnTo>
                  <a:pt x="31455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9"/>
          <p:cNvSpPr/>
          <p:nvPr/>
        </p:nvSpPr>
        <p:spPr>
          <a:xfrm>
            <a:off x="4529137" y="4972050"/>
            <a:ext cx="42864" cy="462916"/>
          </a:xfrm>
          <a:custGeom>
            <a:avLst/>
            <a:gdLst/>
            <a:ahLst/>
            <a:cxnLst/>
            <a:rect l="0" t="0" r="0" b="0"/>
            <a:pathLst>
              <a:path w="42864" h="462916">
                <a:moveTo>
                  <a:pt x="42863" y="0"/>
                </a:moveTo>
                <a:lnTo>
                  <a:pt x="38312" y="9102"/>
                </a:lnTo>
                <a:lnTo>
                  <a:pt x="36971" y="13688"/>
                </a:lnTo>
                <a:lnTo>
                  <a:pt x="36077" y="18650"/>
                </a:lnTo>
                <a:lnTo>
                  <a:pt x="35084" y="29243"/>
                </a:lnTo>
                <a:lnTo>
                  <a:pt x="34643" y="40302"/>
                </a:lnTo>
                <a:lnTo>
                  <a:pt x="34395" y="61789"/>
                </a:lnTo>
                <a:lnTo>
                  <a:pt x="34291" y="300379"/>
                </a:lnTo>
                <a:lnTo>
                  <a:pt x="32386" y="320267"/>
                </a:lnTo>
                <a:lnTo>
                  <a:pt x="29210" y="344956"/>
                </a:lnTo>
                <a:lnTo>
                  <a:pt x="25188" y="372846"/>
                </a:lnTo>
                <a:lnTo>
                  <a:pt x="21555" y="394296"/>
                </a:lnTo>
                <a:lnTo>
                  <a:pt x="18180" y="411454"/>
                </a:lnTo>
                <a:lnTo>
                  <a:pt x="14977" y="425750"/>
                </a:lnTo>
                <a:lnTo>
                  <a:pt x="12843" y="436233"/>
                </a:lnTo>
                <a:lnTo>
                  <a:pt x="11419" y="444175"/>
                </a:lnTo>
                <a:lnTo>
                  <a:pt x="9416" y="457362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60"/>
          <p:cNvSpPr/>
          <p:nvPr/>
        </p:nvSpPr>
        <p:spPr>
          <a:xfrm>
            <a:off x="3123247" y="4373166"/>
            <a:ext cx="797243" cy="478870"/>
          </a:xfrm>
          <a:custGeom>
            <a:avLst/>
            <a:gdLst/>
            <a:ahLst/>
            <a:cxnLst/>
            <a:rect l="0" t="0" r="0" b="0"/>
            <a:pathLst>
              <a:path w="797243" h="478870">
                <a:moveTo>
                  <a:pt x="797242" y="7381"/>
                </a:moveTo>
                <a:lnTo>
                  <a:pt x="789861" y="0"/>
                </a:lnTo>
                <a:lnTo>
                  <a:pt x="789464" y="555"/>
                </a:lnTo>
                <a:lnTo>
                  <a:pt x="788775" y="6294"/>
                </a:lnTo>
                <a:lnTo>
                  <a:pt x="787787" y="6656"/>
                </a:lnTo>
                <a:lnTo>
                  <a:pt x="784150" y="7059"/>
                </a:lnTo>
                <a:lnTo>
                  <a:pt x="759441" y="16664"/>
                </a:lnTo>
                <a:lnTo>
                  <a:pt x="744247" y="22936"/>
                </a:lnTo>
                <a:lnTo>
                  <a:pt x="701080" y="46619"/>
                </a:lnTo>
                <a:lnTo>
                  <a:pt x="680379" y="57636"/>
                </a:lnTo>
                <a:lnTo>
                  <a:pt x="657991" y="70674"/>
                </a:lnTo>
                <a:lnTo>
                  <a:pt x="637245" y="83454"/>
                </a:lnTo>
                <a:lnTo>
                  <a:pt x="619453" y="94531"/>
                </a:lnTo>
                <a:lnTo>
                  <a:pt x="594915" y="108980"/>
                </a:lnTo>
                <a:lnTo>
                  <a:pt x="568255" y="126196"/>
                </a:lnTo>
                <a:lnTo>
                  <a:pt x="556954" y="134216"/>
                </a:lnTo>
                <a:lnTo>
                  <a:pt x="539318" y="148207"/>
                </a:lnTo>
                <a:lnTo>
                  <a:pt x="529090" y="155557"/>
                </a:lnTo>
                <a:lnTo>
                  <a:pt x="517509" y="163316"/>
                </a:lnTo>
                <a:lnTo>
                  <a:pt x="473805" y="191747"/>
                </a:lnTo>
                <a:lnTo>
                  <a:pt x="404882" y="233560"/>
                </a:lnTo>
                <a:lnTo>
                  <a:pt x="389937" y="241987"/>
                </a:lnTo>
                <a:lnTo>
                  <a:pt x="365710" y="253890"/>
                </a:lnTo>
                <a:lnTo>
                  <a:pt x="347958" y="264896"/>
                </a:lnTo>
                <a:lnTo>
                  <a:pt x="330860" y="277090"/>
                </a:lnTo>
                <a:lnTo>
                  <a:pt x="307387" y="292034"/>
                </a:lnTo>
                <a:lnTo>
                  <a:pt x="286159" y="303121"/>
                </a:lnTo>
                <a:lnTo>
                  <a:pt x="267199" y="312176"/>
                </a:lnTo>
                <a:lnTo>
                  <a:pt x="249247" y="322551"/>
                </a:lnTo>
                <a:lnTo>
                  <a:pt x="200322" y="352754"/>
                </a:lnTo>
                <a:lnTo>
                  <a:pt x="185935" y="362407"/>
                </a:lnTo>
                <a:lnTo>
                  <a:pt x="174440" y="370747"/>
                </a:lnTo>
                <a:lnTo>
                  <a:pt x="156586" y="384143"/>
                </a:lnTo>
                <a:lnTo>
                  <a:pt x="135825" y="397038"/>
                </a:lnTo>
                <a:lnTo>
                  <a:pt x="111743" y="409929"/>
                </a:lnTo>
                <a:lnTo>
                  <a:pt x="91847" y="421295"/>
                </a:lnTo>
                <a:lnTo>
                  <a:pt x="70394" y="434187"/>
                </a:lnTo>
                <a:lnTo>
                  <a:pt x="55099" y="442818"/>
                </a:lnTo>
                <a:lnTo>
                  <a:pt x="22570" y="461837"/>
                </a:lnTo>
                <a:lnTo>
                  <a:pt x="14094" y="466562"/>
                </a:lnTo>
                <a:lnTo>
                  <a:pt x="0" y="478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61"/>
          <p:cNvSpPr/>
          <p:nvPr/>
        </p:nvSpPr>
        <p:spPr>
          <a:xfrm>
            <a:off x="3440429" y="4243387"/>
            <a:ext cx="17147" cy="197168"/>
          </a:xfrm>
          <a:custGeom>
            <a:avLst/>
            <a:gdLst/>
            <a:ahLst/>
            <a:cxnLst/>
            <a:rect l="0" t="0" r="0" b="0"/>
            <a:pathLst>
              <a:path w="17147" h="197168">
                <a:moveTo>
                  <a:pt x="0" y="0"/>
                </a:moveTo>
                <a:lnTo>
                  <a:pt x="0" y="19313"/>
                </a:lnTo>
                <a:lnTo>
                  <a:pt x="953" y="23352"/>
                </a:lnTo>
                <a:lnTo>
                  <a:pt x="2541" y="27951"/>
                </a:lnTo>
                <a:lnTo>
                  <a:pt x="4551" y="32922"/>
                </a:lnTo>
                <a:lnTo>
                  <a:pt x="5892" y="37188"/>
                </a:lnTo>
                <a:lnTo>
                  <a:pt x="6786" y="40984"/>
                </a:lnTo>
                <a:lnTo>
                  <a:pt x="7381" y="44468"/>
                </a:lnTo>
                <a:lnTo>
                  <a:pt x="7779" y="48695"/>
                </a:lnTo>
                <a:lnTo>
                  <a:pt x="8043" y="53418"/>
                </a:lnTo>
                <a:lnTo>
                  <a:pt x="8220" y="58472"/>
                </a:lnTo>
                <a:lnTo>
                  <a:pt x="8503" y="86163"/>
                </a:lnTo>
                <a:lnTo>
                  <a:pt x="8572" y="181424"/>
                </a:lnTo>
                <a:lnTo>
                  <a:pt x="9525" y="184767"/>
                </a:lnTo>
                <a:lnTo>
                  <a:pt x="11113" y="187948"/>
                </a:lnTo>
                <a:lnTo>
                  <a:pt x="17146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62"/>
          <p:cNvSpPr/>
          <p:nvPr/>
        </p:nvSpPr>
        <p:spPr>
          <a:xfrm>
            <a:off x="3577589" y="4217670"/>
            <a:ext cx="8574" cy="240031"/>
          </a:xfrm>
          <a:custGeom>
            <a:avLst/>
            <a:gdLst/>
            <a:ahLst/>
            <a:cxnLst/>
            <a:rect l="0" t="0" r="0" b="0"/>
            <a:pathLst>
              <a:path w="8574" h="240031">
                <a:moveTo>
                  <a:pt x="8573" y="0"/>
                </a:moveTo>
                <a:lnTo>
                  <a:pt x="8573" y="171903"/>
                </a:lnTo>
                <a:lnTo>
                  <a:pt x="7621" y="176514"/>
                </a:lnTo>
                <a:lnTo>
                  <a:pt x="6033" y="181494"/>
                </a:lnTo>
                <a:lnTo>
                  <a:pt x="4023" y="186718"/>
                </a:lnTo>
                <a:lnTo>
                  <a:pt x="2681" y="191154"/>
                </a:lnTo>
                <a:lnTo>
                  <a:pt x="1788" y="19506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63"/>
          <p:cNvSpPr/>
          <p:nvPr/>
        </p:nvSpPr>
        <p:spPr>
          <a:xfrm>
            <a:off x="4254817" y="4954904"/>
            <a:ext cx="514351" cy="390292"/>
          </a:xfrm>
          <a:custGeom>
            <a:avLst/>
            <a:gdLst/>
            <a:ahLst/>
            <a:cxnLst/>
            <a:rect l="0" t="0" r="0" b="0"/>
            <a:pathLst>
              <a:path w="514351" h="390292">
                <a:moveTo>
                  <a:pt x="514350" y="0"/>
                </a:moveTo>
                <a:lnTo>
                  <a:pt x="490487" y="23864"/>
                </a:lnTo>
                <a:lnTo>
                  <a:pt x="477074" y="34737"/>
                </a:lnTo>
                <a:lnTo>
                  <a:pt x="462540" y="45919"/>
                </a:lnTo>
                <a:lnTo>
                  <a:pt x="449731" y="57239"/>
                </a:lnTo>
                <a:lnTo>
                  <a:pt x="437688" y="68620"/>
                </a:lnTo>
                <a:lnTo>
                  <a:pt x="431810" y="74322"/>
                </a:lnTo>
                <a:lnTo>
                  <a:pt x="423128" y="81933"/>
                </a:lnTo>
                <a:lnTo>
                  <a:pt x="400782" y="100550"/>
                </a:lnTo>
                <a:lnTo>
                  <a:pt x="390061" y="108944"/>
                </a:lnTo>
                <a:lnTo>
                  <a:pt x="380056" y="116444"/>
                </a:lnTo>
                <a:lnTo>
                  <a:pt x="338915" y="146721"/>
                </a:lnTo>
                <a:lnTo>
                  <a:pt x="311601" y="168397"/>
                </a:lnTo>
                <a:lnTo>
                  <a:pt x="277555" y="195811"/>
                </a:lnTo>
                <a:lnTo>
                  <a:pt x="233848" y="230220"/>
                </a:lnTo>
                <a:lnTo>
                  <a:pt x="216858" y="244920"/>
                </a:lnTo>
                <a:lnTo>
                  <a:pt x="203627" y="257578"/>
                </a:lnTo>
                <a:lnTo>
                  <a:pt x="192902" y="268874"/>
                </a:lnTo>
                <a:lnTo>
                  <a:pt x="182893" y="278310"/>
                </a:lnTo>
                <a:lnTo>
                  <a:pt x="173364" y="286505"/>
                </a:lnTo>
                <a:lnTo>
                  <a:pt x="164153" y="293874"/>
                </a:lnTo>
                <a:lnTo>
                  <a:pt x="156109" y="300691"/>
                </a:lnTo>
                <a:lnTo>
                  <a:pt x="148840" y="307141"/>
                </a:lnTo>
                <a:lnTo>
                  <a:pt x="135684" y="318435"/>
                </a:lnTo>
                <a:lnTo>
                  <a:pt x="123487" y="326629"/>
                </a:lnTo>
                <a:lnTo>
                  <a:pt x="111716" y="335987"/>
                </a:lnTo>
                <a:lnTo>
                  <a:pt x="100134" y="345543"/>
                </a:lnTo>
                <a:lnTo>
                  <a:pt x="88637" y="352965"/>
                </a:lnTo>
                <a:lnTo>
                  <a:pt x="77177" y="361979"/>
                </a:lnTo>
                <a:lnTo>
                  <a:pt x="65733" y="371382"/>
                </a:lnTo>
                <a:lnTo>
                  <a:pt x="54297" y="378737"/>
                </a:lnTo>
                <a:lnTo>
                  <a:pt x="42865" y="382641"/>
                </a:lnTo>
                <a:lnTo>
                  <a:pt x="31434" y="385328"/>
                </a:lnTo>
                <a:lnTo>
                  <a:pt x="20003" y="389697"/>
                </a:lnTo>
                <a:lnTo>
                  <a:pt x="15240" y="390291"/>
                </a:lnTo>
                <a:lnTo>
                  <a:pt x="11113" y="389734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64"/>
          <p:cNvSpPr/>
          <p:nvPr/>
        </p:nvSpPr>
        <p:spPr>
          <a:xfrm>
            <a:off x="4340542" y="5520711"/>
            <a:ext cx="325756" cy="195573"/>
          </a:xfrm>
          <a:custGeom>
            <a:avLst/>
            <a:gdLst/>
            <a:ahLst/>
            <a:cxnLst/>
            <a:rect l="0" t="0" r="0" b="0"/>
            <a:pathLst>
              <a:path w="325756" h="195573">
                <a:moveTo>
                  <a:pt x="0" y="42841"/>
                </a:moveTo>
                <a:lnTo>
                  <a:pt x="0" y="38291"/>
                </a:lnTo>
                <a:lnTo>
                  <a:pt x="953" y="35997"/>
                </a:lnTo>
                <a:lnTo>
                  <a:pt x="4551" y="30909"/>
                </a:lnTo>
                <a:lnTo>
                  <a:pt x="6844" y="29172"/>
                </a:lnTo>
                <a:lnTo>
                  <a:pt x="9325" y="28013"/>
                </a:lnTo>
                <a:lnTo>
                  <a:pt x="11932" y="27241"/>
                </a:lnTo>
                <a:lnTo>
                  <a:pt x="13670" y="25774"/>
                </a:lnTo>
                <a:lnTo>
                  <a:pt x="14828" y="23843"/>
                </a:lnTo>
                <a:lnTo>
                  <a:pt x="15601" y="21603"/>
                </a:lnTo>
                <a:lnTo>
                  <a:pt x="18972" y="18205"/>
                </a:lnTo>
                <a:lnTo>
                  <a:pt x="24079" y="14034"/>
                </a:lnTo>
                <a:lnTo>
                  <a:pt x="30340" y="9349"/>
                </a:lnTo>
                <a:lnTo>
                  <a:pt x="36419" y="6226"/>
                </a:lnTo>
                <a:lnTo>
                  <a:pt x="42377" y="4144"/>
                </a:lnTo>
                <a:lnTo>
                  <a:pt x="48254" y="2755"/>
                </a:lnTo>
                <a:lnTo>
                  <a:pt x="57324" y="1213"/>
                </a:lnTo>
                <a:lnTo>
                  <a:pt x="64530" y="527"/>
                </a:lnTo>
                <a:lnTo>
                  <a:pt x="70907" y="222"/>
                </a:lnTo>
                <a:lnTo>
                  <a:pt x="103298" y="0"/>
                </a:lnTo>
                <a:lnTo>
                  <a:pt x="106965" y="946"/>
                </a:lnTo>
                <a:lnTo>
                  <a:pt x="113580" y="4536"/>
                </a:lnTo>
                <a:lnTo>
                  <a:pt x="119695" y="9307"/>
                </a:lnTo>
                <a:lnTo>
                  <a:pt x="122659" y="11912"/>
                </a:lnTo>
                <a:lnTo>
                  <a:pt x="125588" y="16507"/>
                </a:lnTo>
                <a:lnTo>
                  <a:pt x="128493" y="22428"/>
                </a:lnTo>
                <a:lnTo>
                  <a:pt x="131382" y="29232"/>
                </a:lnTo>
                <a:lnTo>
                  <a:pt x="132355" y="37579"/>
                </a:lnTo>
                <a:lnTo>
                  <a:pt x="132052" y="46953"/>
                </a:lnTo>
                <a:lnTo>
                  <a:pt x="130897" y="57012"/>
                </a:lnTo>
                <a:lnTo>
                  <a:pt x="128222" y="67528"/>
                </a:lnTo>
                <a:lnTo>
                  <a:pt x="124534" y="78349"/>
                </a:lnTo>
                <a:lnTo>
                  <a:pt x="120170" y="89373"/>
                </a:lnTo>
                <a:lnTo>
                  <a:pt x="116308" y="98628"/>
                </a:lnTo>
                <a:lnTo>
                  <a:pt x="109478" y="113990"/>
                </a:lnTo>
                <a:lnTo>
                  <a:pt x="104418" y="121706"/>
                </a:lnTo>
                <a:lnTo>
                  <a:pt x="98187" y="129708"/>
                </a:lnTo>
                <a:lnTo>
                  <a:pt x="91175" y="137900"/>
                </a:lnTo>
                <a:lnTo>
                  <a:pt x="84596" y="144314"/>
                </a:lnTo>
                <a:lnTo>
                  <a:pt x="78304" y="149542"/>
                </a:lnTo>
                <a:lnTo>
                  <a:pt x="72206" y="153980"/>
                </a:lnTo>
                <a:lnTo>
                  <a:pt x="66235" y="159796"/>
                </a:lnTo>
                <a:lnTo>
                  <a:pt x="60349" y="166531"/>
                </a:lnTo>
                <a:lnTo>
                  <a:pt x="54520" y="173879"/>
                </a:lnTo>
                <a:lnTo>
                  <a:pt x="48730" y="178777"/>
                </a:lnTo>
                <a:lnTo>
                  <a:pt x="42964" y="182043"/>
                </a:lnTo>
                <a:lnTo>
                  <a:pt x="37215" y="184219"/>
                </a:lnTo>
                <a:lnTo>
                  <a:pt x="31477" y="186623"/>
                </a:lnTo>
                <a:lnTo>
                  <a:pt x="25748" y="189178"/>
                </a:lnTo>
                <a:lnTo>
                  <a:pt x="17159" y="193605"/>
                </a:lnTo>
                <a:lnTo>
                  <a:pt x="16202" y="194785"/>
                </a:lnTo>
                <a:lnTo>
                  <a:pt x="16516" y="195572"/>
                </a:lnTo>
                <a:lnTo>
                  <a:pt x="17678" y="195144"/>
                </a:lnTo>
                <a:lnTo>
                  <a:pt x="21509" y="192129"/>
                </a:lnTo>
                <a:lnTo>
                  <a:pt x="26722" y="190944"/>
                </a:lnTo>
                <a:lnTo>
                  <a:pt x="34008" y="190154"/>
                </a:lnTo>
                <a:lnTo>
                  <a:pt x="42674" y="189628"/>
                </a:lnTo>
                <a:lnTo>
                  <a:pt x="67544" y="189042"/>
                </a:lnTo>
                <a:lnTo>
                  <a:pt x="82176" y="188886"/>
                </a:lnTo>
                <a:lnTo>
                  <a:pt x="96694" y="187829"/>
                </a:lnTo>
                <a:lnTo>
                  <a:pt x="111135" y="186173"/>
                </a:lnTo>
                <a:lnTo>
                  <a:pt x="125526" y="184115"/>
                </a:lnTo>
                <a:lnTo>
                  <a:pt x="141786" y="182744"/>
                </a:lnTo>
                <a:lnTo>
                  <a:pt x="159294" y="181830"/>
                </a:lnTo>
                <a:lnTo>
                  <a:pt x="177633" y="181220"/>
                </a:lnTo>
                <a:lnTo>
                  <a:pt x="191765" y="179861"/>
                </a:lnTo>
                <a:lnTo>
                  <a:pt x="203091" y="178003"/>
                </a:lnTo>
                <a:lnTo>
                  <a:pt x="212547" y="175812"/>
                </a:lnTo>
                <a:lnTo>
                  <a:pt x="220755" y="174351"/>
                </a:lnTo>
                <a:lnTo>
                  <a:pt x="228133" y="173377"/>
                </a:lnTo>
                <a:lnTo>
                  <a:pt x="325755" y="17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5"/>
          <p:cNvSpPr/>
          <p:nvPr/>
        </p:nvSpPr>
        <p:spPr>
          <a:xfrm>
            <a:off x="5206365" y="487775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6"/>
          <p:cNvSpPr/>
          <p:nvPr/>
        </p:nvSpPr>
        <p:spPr>
          <a:xfrm>
            <a:off x="5206365" y="4860743"/>
            <a:ext cx="342901" cy="17010"/>
          </a:xfrm>
          <a:custGeom>
            <a:avLst/>
            <a:gdLst/>
            <a:ahLst/>
            <a:cxnLst/>
            <a:rect l="0" t="0" r="0" b="0"/>
            <a:pathLst>
              <a:path w="342901" h="17010">
                <a:moveTo>
                  <a:pt x="0" y="17009"/>
                </a:moveTo>
                <a:lnTo>
                  <a:pt x="56741" y="17009"/>
                </a:lnTo>
                <a:lnTo>
                  <a:pt x="64497" y="16057"/>
                </a:lnTo>
                <a:lnTo>
                  <a:pt x="73478" y="14469"/>
                </a:lnTo>
                <a:lnTo>
                  <a:pt x="83275" y="12459"/>
                </a:lnTo>
                <a:lnTo>
                  <a:pt x="92664" y="10165"/>
                </a:lnTo>
                <a:lnTo>
                  <a:pt x="101781" y="7684"/>
                </a:lnTo>
                <a:lnTo>
                  <a:pt x="110716" y="5077"/>
                </a:lnTo>
                <a:lnTo>
                  <a:pt x="122388" y="3340"/>
                </a:lnTo>
                <a:lnTo>
                  <a:pt x="135884" y="2181"/>
                </a:lnTo>
                <a:lnTo>
                  <a:pt x="162310" y="894"/>
                </a:lnTo>
                <a:lnTo>
                  <a:pt x="180406" y="322"/>
                </a:lnTo>
                <a:lnTo>
                  <a:pt x="228607" y="0"/>
                </a:lnTo>
                <a:lnTo>
                  <a:pt x="246702" y="907"/>
                </a:lnTo>
                <a:lnTo>
                  <a:pt x="264481" y="2465"/>
                </a:lnTo>
                <a:lnTo>
                  <a:pt x="282048" y="4455"/>
                </a:lnTo>
                <a:lnTo>
                  <a:pt x="296617" y="5782"/>
                </a:lnTo>
                <a:lnTo>
                  <a:pt x="309187" y="6667"/>
                </a:lnTo>
                <a:lnTo>
                  <a:pt x="320424" y="7257"/>
                </a:lnTo>
                <a:lnTo>
                  <a:pt x="328869" y="8602"/>
                </a:lnTo>
                <a:lnTo>
                  <a:pt x="335450" y="10453"/>
                </a:lnTo>
                <a:lnTo>
                  <a:pt x="342900" y="8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67"/>
          <p:cNvSpPr/>
          <p:nvPr/>
        </p:nvSpPr>
        <p:spPr>
          <a:xfrm>
            <a:off x="5232082" y="4954904"/>
            <a:ext cx="300039" cy="1"/>
          </a:xfrm>
          <a:custGeom>
            <a:avLst/>
            <a:gdLst/>
            <a:ahLst/>
            <a:cxnLst/>
            <a:rect l="0" t="0" r="0" b="0"/>
            <a:pathLst>
              <a:path w="300039" h="1">
                <a:moveTo>
                  <a:pt x="0" y="0"/>
                </a:move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8"/>
          <p:cNvSpPr/>
          <p:nvPr/>
        </p:nvSpPr>
        <p:spPr>
          <a:xfrm>
            <a:off x="5892165" y="4424634"/>
            <a:ext cx="428626" cy="487344"/>
          </a:xfrm>
          <a:custGeom>
            <a:avLst/>
            <a:gdLst/>
            <a:ahLst/>
            <a:cxnLst/>
            <a:rect l="0" t="0" r="0" b="0"/>
            <a:pathLst>
              <a:path w="428626" h="487344">
                <a:moveTo>
                  <a:pt x="428625" y="15920"/>
                </a:moveTo>
                <a:lnTo>
                  <a:pt x="311358" y="15920"/>
                </a:lnTo>
                <a:lnTo>
                  <a:pt x="301869" y="16873"/>
                </a:lnTo>
                <a:lnTo>
                  <a:pt x="292686" y="18461"/>
                </a:lnTo>
                <a:lnTo>
                  <a:pt x="283706" y="20472"/>
                </a:lnTo>
                <a:lnTo>
                  <a:pt x="275815" y="21812"/>
                </a:lnTo>
                <a:lnTo>
                  <a:pt x="268649" y="22706"/>
                </a:lnTo>
                <a:lnTo>
                  <a:pt x="261967" y="23302"/>
                </a:lnTo>
                <a:lnTo>
                  <a:pt x="250844" y="22746"/>
                </a:lnTo>
                <a:lnTo>
                  <a:pt x="236762" y="21423"/>
                </a:lnTo>
                <a:lnTo>
                  <a:pt x="220706" y="19590"/>
                </a:lnTo>
                <a:lnTo>
                  <a:pt x="204287" y="18366"/>
                </a:lnTo>
                <a:lnTo>
                  <a:pt x="187627" y="17551"/>
                </a:lnTo>
                <a:lnTo>
                  <a:pt x="170804" y="17008"/>
                </a:lnTo>
                <a:lnTo>
                  <a:pt x="157684" y="15693"/>
                </a:lnTo>
                <a:lnTo>
                  <a:pt x="147033" y="13864"/>
                </a:lnTo>
                <a:lnTo>
                  <a:pt x="138027" y="11692"/>
                </a:lnTo>
                <a:lnTo>
                  <a:pt x="125480" y="9279"/>
                </a:lnTo>
                <a:lnTo>
                  <a:pt x="113061" y="7920"/>
                </a:lnTo>
                <a:lnTo>
                  <a:pt x="109664" y="7729"/>
                </a:lnTo>
                <a:lnTo>
                  <a:pt x="106447" y="6650"/>
                </a:lnTo>
                <a:lnTo>
                  <a:pt x="100332" y="2910"/>
                </a:lnTo>
                <a:lnTo>
                  <a:pt x="91899" y="613"/>
                </a:lnTo>
                <a:lnTo>
                  <a:pt x="86984" y="0"/>
                </a:lnTo>
                <a:lnTo>
                  <a:pt x="83707" y="1497"/>
                </a:lnTo>
                <a:lnTo>
                  <a:pt x="81522" y="4400"/>
                </a:lnTo>
                <a:lnTo>
                  <a:pt x="79094" y="11752"/>
                </a:lnTo>
                <a:lnTo>
                  <a:pt x="76775" y="24105"/>
                </a:lnTo>
                <a:lnTo>
                  <a:pt x="72857" y="40831"/>
                </a:lnTo>
                <a:lnTo>
                  <a:pt x="70481" y="55884"/>
                </a:lnTo>
                <a:lnTo>
                  <a:pt x="69424" y="68925"/>
                </a:lnTo>
                <a:lnTo>
                  <a:pt x="68955" y="81070"/>
                </a:lnTo>
                <a:lnTo>
                  <a:pt x="67877" y="90786"/>
                </a:lnTo>
                <a:lnTo>
                  <a:pt x="64140" y="116822"/>
                </a:lnTo>
                <a:lnTo>
                  <a:pt x="60857" y="130813"/>
                </a:lnTo>
                <a:lnTo>
                  <a:pt x="56764" y="144903"/>
                </a:lnTo>
                <a:lnTo>
                  <a:pt x="36506" y="206287"/>
                </a:lnTo>
                <a:lnTo>
                  <a:pt x="31957" y="218079"/>
                </a:lnTo>
                <a:lnTo>
                  <a:pt x="27973" y="226893"/>
                </a:lnTo>
                <a:lnTo>
                  <a:pt x="21957" y="239226"/>
                </a:lnTo>
                <a:lnTo>
                  <a:pt x="19283" y="247883"/>
                </a:lnTo>
                <a:lnTo>
                  <a:pt x="19523" y="250572"/>
                </a:lnTo>
                <a:lnTo>
                  <a:pt x="20635" y="252365"/>
                </a:lnTo>
                <a:lnTo>
                  <a:pt x="22329" y="253560"/>
                </a:lnTo>
                <a:lnTo>
                  <a:pt x="26752" y="254888"/>
                </a:lnTo>
                <a:lnTo>
                  <a:pt x="29264" y="255243"/>
                </a:lnTo>
                <a:lnTo>
                  <a:pt x="31892" y="254526"/>
                </a:lnTo>
                <a:lnTo>
                  <a:pt x="37351" y="251190"/>
                </a:lnTo>
                <a:lnTo>
                  <a:pt x="63983" y="230304"/>
                </a:lnTo>
                <a:lnTo>
                  <a:pt x="73136" y="222661"/>
                </a:lnTo>
                <a:lnTo>
                  <a:pt x="81142" y="215660"/>
                </a:lnTo>
                <a:lnTo>
                  <a:pt x="88385" y="209088"/>
                </a:lnTo>
                <a:lnTo>
                  <a:pt x="96070" y="203753"/>
                </a:lnTo>
                <a:lnTo>
                  <a:pt x="104052" y="199245"/>
                </a:lnTo>
                <a:lnTo>
                  <a:pt x="112230" y="195287"/>
                </a:lnTo>
                <a:lnTo>
                  <a:pt x="120540" y="191696"/>
                </a:lnTo>
                <a:lnTo>
                  <a:pt x="128938" y="188349"/>
                </a:lnTo>
                <a:lnTo>
                  <a:pt x="145888" y="182091"/>
                </a:lnTo>
                <a:lnTo>
                  <a:pt x="188615" y="167425"/>
                </a:lnTo>
                <a:lnTo>
                  <a:pt x="197181" y="165501"/>
                </a:lnTo>
                <a:lnTo>
                  <a:pt x="205749" y="164218"/>
                </a:lnTo>
                <a:lnTo>
                  <a:pt x="214318" y="163363"/>
                </a:lnTo>
                <a:lnTo>
                  <a:pt x="222889" y="163746"/>
                </a:lnTo>
                <a:lnTo>
                  <a:pt x="231460" y="164953"/>
                </a:lnTo>
                <a:lnTo>
                  <a:pt x="240032" y="166710"/>
                </a:lnTo>
                <a:lnTo>
                  <a:pt x="247651" y="168835"/>
                </a:lnTo>
                <a:lnTo>
                  <a:pt x="254635" y="171204"/>
                </a:lnTo>
                <a:lnTo>
                  <a:pt x="267476" y="176376"/>
                </a:lnTo>
                <a:lnTo>
                  <a:pt x="279533" y="181849"/>
                </a:lnTo>
                <a:lnTo>
                  <a:pt x="297031" y="190285"/>
                </a:lnTo>
                <a:lnTo>
                  <a:pt x="301843" y="194076"/>
                </a:lnTo>
                <a:lnTo>
                  <a:pt x="309730" y="203368"/>
                </a:lnTo>
                <a:lnTo>
                  <a:pt x="312214" y="208514"/>
                </a:lnTo>
                <a:lnTo>
                  <a:pt x="314974" y="219310"/>
                </a:lnTo>
                <a:lnTo>
                  <a:pt x="318741" y="232998"/>
                </a:lnTo>
                <a:lnTo>
                  <a:pt x="321079" y="240649"/>
                </a:lnTo>
                <a:lnTo>
                  <a:pt x="321685" y="248607"/>
                </a:lnTo>
                <a:lnTo>
                  <a:pt x="321137" y="256770"/>
                </a:lnTo>
                <a:lnTo>
                  <a:pt x="319819" y="265069"/>
                </a:lnTo>
                <a:lnTo>
                  <a:pt x="318939" y="273460"/>
                </a:lnTo>
                <a:lnTo>
                  <a:pt x="318354" y="281911"/>
                </a:lnTo>
                <a:lnTo>
                  <a:pt x="317963" y="290402"/>
                </a:lnTo>
                <a:lnTo>
                  <a:pt x="316750" y="298921"/>
                </a:lnTo>
                <a:lnTo>
                  <a:pt x="314989" y="307458"/>
                </a:lnTo>
                <a:lnTo>
                  <a:pt x="312863" y="316006"/>
                </a:lnTo>
                <a:lnTo>
                  <a:pt x="309540" y="324562"/>
                </a:lnTo>
                <a:lnTo>
                  <a:pt x="305420" y="333125"/>
                </a:lnTo>
                <a:lnTo>
                  <a:pt x="300768" y="341690"/>
                </a:lnTo>
                <a:lnTo>
                  <a:pt x="294810" y="350257"/>
                </a:lnTo>
                <a:lnTo>
                  <a:pt x="287979" y="358827"/>
                </a:lnTo>
                <a:lnTo>
                  <a:pt x="280569" y="367397"/>
                </a:lnTo>
                <a:lnTo>
                  <a:pt x="270866" y="377873"/>
                </a:lnTo>
                <a:lnTo>
                  <a:pt x="247385" y="402214"/>
                </a:lnTo>
                <a:lnTo>
                  <a:pt x="234455" y="414419"/>
                </a:lnTo>
                <a:lnTo>
                  <a:pt x="221074" y="426367"/>
                </a:lnTo>
                <a:lnTo>
                  <a:pt x="196362" y="447896"/>
                </a:lnTo>
                <a:lnTo>
                  <a:pt x="179029" y="463814"/>
                </a:lnTo>
                <a:lnTo>
                  <a:pt x="171740" y="469774"/>
                </a:lnTo>
                <a:lnTo>
                  <a:pt x="158561" y="478936"/>
                </a:lnTo>
                <a:lnTo>
                  <a:pt x="151427" y="481760"/>
                </a:lnTo>
                <a:lnTo>
                  <a:pt x="143814" y="483642"/>
                </a:lnTo>
                <a:lnTo>
                  <a:pt x="135881" y="484898"/>
                </a:lnTo>
                <a:lnTo>
                  <a:pt x="127734" y="485735"/>
                </a:lnTo>
                <a:lnTo>
                  <a:pt x="119446" y="486292"/>
                </a:lnTo>
                <a:lnTo>
                  <a:pt x="103570" y="486912"/>
                </a:lnTo>
                <a:lnTo>
                  <a:pt x="83921" y="487261"/>
                </a:lnTo>
                <a:lnTo>
                  <a:pt x="71906" y="487343"/>
                </a:lnTo>
                <a:lnTo>
                  <a:pt x="65082" y="486412"/>
                </a:lnTo>
                <a:lnTo>
                  <a:pt x="57676" y="484839"/>
                </a:lnTo>
                <a:lnTo>
                  <a:pt x="49880" y="482838"/>
                </a:lnTo>
                <a:lnTo>
                  <a:pt x="41825" y="480551"/>
                </a:lnTo>
                <a:lnTo>
                  <a:pt x="25257" y="475471"/>
                </a:lnTo>
                <a:lnTo>
                  <a:pt x="19695" y="472782"/>
                </a:lnTo>
                <a:lnTo>
                  <a:pt x="15987" y="470038"/>
                </a:lnTo>
                <a:lnTo>
                  <a:pt x="13515" y="467255"/>
                </a:lnTo>
                <a:lnTo>
                  <a:pt x="10916" y="465400"/>
                </a:lnTo>
                <a:lnTo>
                  <a:pt x="0" y="4616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9"/>
          <p:cNvSpPr/>
          <p:nvPr/>
        </p:nvSpPr>
        <p:spPr>
          <a:xfrm>
            <a:off x="6322388" y="4458510"/>
            <a:ext cx="315585" cy="426358"/>
          </a:xfrm>
          <a:custGeom>
            <a:avLst/>
            <a:gdLst/>
            <a:ahLst/>
            <a:cxnLst/>
            <a:rect l="0" t="0" r="0" b="0"/>
            <a:pathLst>
              <a:path w="315585" h="426358">
                <a:moveTo>
                  <a:pt x="315584" y="7762"/>
                </a:moveTo>
                <a:lnTo>
                  <a:pt x="306483" y="3212"/>
                </a:lnTo>
                <a:lnTo>
                  <a:pt x="302849" y="2823"/>
                </a:lnTo>
                <a:lnTo>
                  <a:pt x="299474" y="3517"/>
                </a:lnTo>
                <a:lnTo>
                  <a:pt x="293184" y="5876"/>
                </a:lnTo>
                <a:lnTo>
                  <a:pt x="287213" y="6924"/>
                </a:lnTo>
                <a:lnTo>
                  <a:pt x="284288" y="8156"/>
                </a:lnTo>
                <a:lnTo>
                  <a:pt x="278497" y="12065"/>
                </a:lnTo>
                <a:lnTo>
                  <a:pt x="273714" y="14441"/>
                </a:lnTo>
                <a:lnTo>
                  <a:pt x="267669" y="16976"/>
                </a:lnTo>
                <a:lnTo>
                  <a:pt x="260780" y="19620"/>
                </a:lnTo>
                <a:lnTo>
                  <a:pt x="254283" y="21383"/>
                </a:lnTo>
                <a:lnTo>
                  <a:pt x="248047" y="22557"/>
                </a:lnTo>
                <a:lnTo>
                  <a:pt x="241984" y="23341"/>
                </a:lnTo>
                <a:lnTo>
                  <a:pt x="235085" y="23863"/>
                </a:lnTo>
                <a:lnTo>
                  <a:pt x="227628" y="24211"/>
                </a:lnTo>
                <a:lnTo>
                  <a:pt x="206021" y="24701"/>
                </a:lnTo>
                <a:lnTo>
                  <a:pt x="177102" y="24866"/>
                </a:lnTo>
                <a:lnTo>
                  <a:pt x="168970" y="23928"/>
                </a:lnTo>
                <a:lnTo>
                  <a:pt x="160691" y="22349"/>
                </a:lnTo>
                <a:lnTo>
                  <a:pt x="152315" y="20344"/>
                </a:lnTo>
                <a:lnTo>
                  <a:pt x="141968" y="17103"/>
                </a:lnTo>
                <a:lnTo>
                  <a:pt x="130308" y="13037"/>
                </a:lnTo>
                <a:lnTo>
                  <a:pt x="117772" y="8421"/>
                </a:lnTo>
                <a:lnTo>
                  <a:pt x="108462" y="5344"/>
                </a:lnTo>
                <a:lnTo>
                  <a:pt x="101302" y="3293"/>
                </a:lnTo>
                <a:lnTo>
                  <a:pt x="95577" y="1925"/>
                </a:lnTo>
                <a:lnTo>
                  <a:pt x="89855" y="1013"/>
                </a:lnTo>
                <a:lnTo>
                  <a:pt x="84136" y="406"/>
                </a:lnTo>
                <a:lnTo>
                  <a:pt x="78418" y="0"/>
                </a:lnTo>
                <a:lnTo>
                  <a:pt x="73653" y="682"/>
                </a:lnTo>
                <a:lnTo>
                  <a:pt x="65819" y="3981"/>
                </a:lnTo>
                <a:lnTo>
                  <a:pt x="63349" y="6193"/>
                </a:lnTo>
                <a:lnTo>
                  <a:pt x="61703" y="8622"/>
                </a:lnTo>
                <a:lnTo>
                  <a:pt x="60604" y="11193"/>
                </a:lnTo>
                <a:lnTo>
                  <a:pt x="58920" y="12906"/>
                </a:lnTo>
                <a:lnTo>
                  <a:pt x="56845" y="14049"/>
                </a:lnTo>
                <a:lnTo>
                  <a:pt x="54509" y="14811"/>
                </a:lnTo>
                <a:lnTo>
                  <a:pt x="51999" y="17224"/>
                </a:lnTo>
                <a:lnTo>
                  <a:pt x="46670" y="24985"/>
                </a:lnTo>
                <a:lnTo>
                  <a:pt x="33764" y="44615"/>
                </a:lnTo>
                <a:lnTo>
                  <a:pt x="29597" y="53286"/>
                </a:lnTo>
                <a:lnTo>
                  <a:pt x="25866" y="62876"/>
                </a:lnTo>
                <a:lnTo>
                  <a:pt x="22427" y="73080"/>
                </a:lnTo>
                <a:lnTo>
                  <a:pt x="20133" y="81787"/>
                </a:lnTo>
                <a:lnTo>
                  <a:pt x="18604" y="89498"/>
                </a:lnTo>
                <a:lnTo>
                  <a:pt x="17585" y="96542"/>
                </a:lnTo>
                <a:lnTo>
                  <a:pt x="13912" y="109450"/>
                </a:lnTo>
                <a:lnTo>
                  <a:pt x="11600" y="115559"/>
                </a:lnTo>
                <a:lnTo>
                  <a:pt x="9106" y="128204"/>
                </a:lnTo>
                <a:lnTo>
                  <a:pt x="6490" y="145207"/>
                </a:lnTo>
                <a:lnTo>
                  <a:pt x="1996" y="179339"/>
                </a:lnTo>
                <a:lnTo>
                  <a:pt x="0" y="197684"/>
                </a:lnTo>
                <a:lnTo>
                  <a:pt x="419" y="204861"/>
                </a:lnTo>
                <a:lnTo>
                  <a:pt x="3425" y="217916"/>
                </a:lnTo>
                <a:lnTo>
                  <a:pt x="5397" y="227529"/>
                </a:lnTo>
                <a:lnTo>
                  <a:pt x="6507" y="238295"/>
                </a:lnTo>
                <a:lnTo>
                  <a:pt x="6663" y="241462"/>
                </a:lnTo>
                <a:lnTo>
                  <a:pt x="8671" y="243572"/>
                </a:lnTo>
                <a:lnTo>
                  <a:pt x="11916" y="244979"/>
                </a:lnTo>
                <a:lnTo>
                  <a:pt x="15984" y="245916"/>
                </a:lnTo>
                <a:lnTo>
                  <a:pt x="19648" y="245589"/>
                </a:lnTo>
                <a:lnTo>
                  <a:pt x="23043" y="244418"/>
                </a:lnTo>
                <a:lnTo>
                  <a:pt x="29356" y="240578"/>
                </a:lnTo>
                <a:lnTo>
                  <a:pt x="39218" y="232108"/>
                </a:lnTo>
                <a:lnTo>
                  <a:pt x="48609" y="223041"/>
                </a:lnTo>
                <a:lnTo>
                  <a:pt x="69158" y="202676"/>
                </a:lnTo>
                <a:lnTo>
                  <a:pt x="77957" y="195807"/>
                </a:lnTo>
                <a:lnTo>
                  <a:pt x="87634" y="189323"/>
                </a:lnTo>
                <a:lnTo>
                  <a:pt x="97895" y="183095"/>
                </a:lnTo>
                <a:lnTo>
                  <a:pt x="106640" y="177991"/>
                </a:lnTo>
                <a:lnTo>
                  <a:pt x="121438" y="169779"/>
                </a:lnTo>
                <a:lnTo>
                  <a:pt x="140478" y="159801"/>
                </a:lnTo>
                <a:lnTo>
                  <a:pt x="146460" y="157699"/>
                </a:lnTo>
                <a:lnTo>
                  <a:pt x="152352" y="156297"/>
                </a:lnTo>
                <a:lnTo>
                  <a:pt x="158185" y="155364"/>
                </a:lnTo>
                <a:lnTo>
                  <a:pt x="164931" y="154740"/>
                </a:lnTo>
                <a:lnTo>
                  <a:pt x="172287" y="154325"/>
                </a:lnTo>
                <a:lnTo>
                  <a:pt x="187127" y="153864"/>
                </a:lnTo>
                <a:lnTo>
                  <a:pt x="200072" y="153659"/>
                </a:lnTo>
                <a:lnTo>
                  <a:pt x="206191" y="154556"/>
                </a:lnTo>
                <a:lnTo>
                  <a:pt x="212175" y="156107"/>
                </a:lnTo>
                <a:lnTo>
                  <a:pt x="218070" y="158094"/>
                </a:lnTo>
                <a:lnTo>
                  <a:pt x="227160" y="162842"/>
                </a:lnTo>
                <a:lnTo>
                  <a:pt x="235327" y="168126"/>
                </a:lnTo>
                <a:lnTo>
                  <a:pt x="240171" y="170869"/>
                </a:lnTo>
                <a:lnTo>
                  <a:pt x="249682" y="176456"/>
                </a:lnTo>
                <a:lnTo>
                  <a:pt x="257084" y="182115"/>
                </a:lnTo>
                <a:lnTo>
                  <a:pt x="263549" y="195425"/>
                </a:lnTo>
                <a:lnTo>
                  <a:pt x="266607" y="204308"/>
                </a:lnTo>
                <a:lnTo>
                  <a:pt x="269598" y="212135"/>
                </a:lnTo>
                <a:lnTo>
                  <a:pt x="272544" y="219259"/>
                </a:lnTo>
                <a:lnTo>
                  <a:pt x="275461" y="225912"/>
                </a:lnTo>
                <a:lnTo>
                  <a:pt x="276453" y="232253"/>
                </a:lnTo>
                <a:lnTo>
                  <a:pt x="275015" y="244378"/>
                </a:lnTo>
                <a:lnTo>
                  <a:pt x="274251" y="251231"/>
                </a:lnTo>
                <a:lnTo>
                  <a:pt x="273741" y="258657"/>
                </a:lnTo>
                <a:lnTo>
                  <a:pt x="273401" y="266466"/>
                </a:lnTo>
                <a:lnTo>
                  <a:pt x="272222" y="274529"/>
                </a:lnTo>
                <a:lnTo>
                  <a:pt x="270483" y="282762"/>
                </a:lnTo>
                <a:lnTo>
                  <a:pt x="268372" y="291108"/>
                </a:lnTo>
                <a:lnTo>
                  <a:pt x="266012" y="298577"/>
                </a:lnTo>
                <a:lnTo>
                  <a:pt x="263486" y="305461"/>
                </a:lnTo>
                <a:lnTo>
                  <a:pt x="257187" y="318190"/>
                </a:lnTo>
                <a:lnTo>
                  <a:pt x="248038" y="330198"/>
                </a:lnTo>
                <a:lnTo>
                  <a:pt x="242930" y="336067"/>
                </a:lnTo>
                <a:lnTo>
                  <a:pt x="237621" y="341884"/>
                </a:lnTo>
                <a:lnTo>
                  <a:pt x="226641" y="353428"/>
                </a:lnTo>
                <a:lnTo>
                  <a:pt x="215412" y="364909"/>
                </a:lnTo>
                <a:lnTo>
                  <a:pt x="208797" y="370638"/>
                </a:lnTo>
                <a:lnTo>
                  <a:pt x="201530" y="376362"/>
                </a:lnTo>
                <a:lnTo>
                  <a:pt x="193828" y="382083"/>
                </a:lnTo>
                <a:lnTo>
                  <a:pt x="186789" y="386849"/>
                </a:lnTo>
                <a:lnTo>
                  <a:pt x="180191" y="390979"/>
                </a:lnTo>
                <a:lnTo>
                  <a:pt x="173887" y="394685"/>
                </a:lnTo>
                <a:lnTo>
                  <a:pt x="159262" y="403883"/>
                </a:lnTo>
                <a:lnTo>
                  <a:pt x="151362" y="409002"/>
                </a:lnTo>
                <a:lnTo>
                  <a:pt x="145143" y="412416"/>
                </a:lnTo>
                <a:lnTo>
                  <a:pt x="135692" y="416209"/>
                </a:lnTo>
                <a:lnTo>
                  <a:pt x="130887" y="418172"/>
                </a:lnTo>
                <a:lnTo>
                  <a:pt x="125777" y="420434"/>
                </a:lnTo>
                <a:lnTo>
                  <a:pt x="120466" y="422894"/>
                </a:lnTo>
                <a:lnTo>
                  <a:pt x="115020" y="424534"/>
                </a:lnTo>
                <a:lnTo>
                  <a:pt x="109485" y="425627"/>
                </a:lnTo>
                <a:lnTo>
                  <a:pt x="103890" y="426357"/>
                </a:lnTo>
                <a:lnTo>
                  <a:pt x="95397" y="425890"/>
                </a:lnTo>
                <a:lnTo>
                  <a:pt x="84973" y="424627"/>
                </a:lnTo>
                <a:lnTo>
                  <a:pt x="73261" y="422832"/>
                </a:lnTo>
                <a:lnTo>
                  <a:pt x="64500" y="421635"/>
                </a:lnTo>
                <a:lnTo>
                  <a:pt x="57707" y="420837"/>
                </a:lnTo>
                <a:lnTo>
                  <a:pt x="24119" y="4192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70"/>
          <p:cNvSpPr/>
          <p:nvPr/>
        </p:nvSpPr>
        <p:spPr>
          <a:xfrm>
            <a:off x="5763577" y="5057775"/>
            <a:ext cx="857251" cy="8573"/>
          </a:xfrm>
          <a:custGeom>
            <a:avLst/>
            <a:gdLst/>
            <a:ahLst/>
            <a:cxnLst/>
            <a:rect l="0" t="0" r="0" b="0"/>
            <a:pathLst>
              <a:path w="857251" h="8573">
                <a:moveTo>
                  <a:pt x="0" y="0"/>
                </a:moveTo>
                <a:lnTo>
                  <a:pt x="672590" y="0"/>
                </a:lnTo>
                <a:lnTo>
                  <a:pt x="704616" y="953"/>
                </a:lnTo>
                <a:lnTo>
                  <a:pt x="733586" y="2540"/>
                </a:lnTo>
                <a:lnTo>
                  <a:pt x="792987" y="6785"/>
                </a:lnTo>
                <a:lnTo>
                  <a:pt x="811544" y="7778"/>
                </a:lnTo>
                <a:lnTo>
                  <a:pt x="826141" y="8219"/>
                </a:lnTo>
                <a:lnTo>
                  <a:pt x="85725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71"/>
          <p:cNvSpPr/>
          <p:nvPr/>
        </p:nvSpPr>
        <p:spPr>
          <a:xfrm>
            <a:off x="5892611" y="5195439"/>
            <a:ext cx="308165" cy="325252"/>
          </a:xfrm>
          <a:custGeom>
            <a:avLst/>
            <a:gdLst/>
            <a:ahLst/>
            <a:cxnLst/>
            <a:rect l="0" t="0" r="0" b="0"/>
            <a:pathLst>
              <a:path w="308165" h="325252">
                <a:moveTo>
                  <a:pt x="33843" y="76648"/>
                </a:moveTo>
                <a:lnTo>
                  <a:pt x="42946" y="72098"/>
                </a:lnTo>
                <a:lnTo>
                  <a:pt x="45626" y="69804"/>
                </a:lnTo>
                <a:lnTo>
                  <a:pt x="47414" y="67323"/>
                </a:lnTo>
                <a:lnTo>
                  <a:pt x="48605" y="64717"/>
                </a:lnTo>
                <a:lnTo>
                  <a:pt x="55010" y="59280"/>
                </a:lnTo>
                <a:lnTo>
                  <a:pt x="65158" y="52737"/>
                </a:lnTo>
                <a:lnTo>
                  <a:pt x="79193" y="43478"/>
                </a:lnTo>
                <a:lnTo>
                  <a:pt x="85032" y="39295"/>
                </a:lnTo>
                <a:lnTo>
                  <a:pt x="94059" y="32107"/>
                </a:lnTo>
                <a:lnTo>
                  <a:pt x="99705" y="28856"/>
                </a:lnTo>
                <a:lnTo>
                  <a:pt x="106326" y="25737"/>
                </a:lnTo>
                <a:lnTo>
                  <a:pt x="113598" y="22705"/>
                </a:lnTo>
                <a:lnTo>
                  <a:pt x="119398" y="19731"/>
                </a:lnTo>
                <a:lnTo>
                  <a:pt x="128383" y="13887"/>
                </a:lnTo>
                <a:lnTo>
                  <a:pt x="135922" y="10995"/>
                </a:lnTo>
                <a:lnTo>
                  <a:pt x="145711" y="8114"/>
                </a:lnTo>
                <a:lnTo>
                  <a:pt x="156999" y="5241"/>
                </a:lnTo>
                <a:lnTo>
                  <a:pt x="165478" y="3326"/>
                </a:lnTo>
                <a:lnTo>
                  <a:pt x="172082" y="2049"/>
                </a:lnTo>
                <a:lnTo>
                  <a:pt x="177438" y="1198"/>
                </a:lnTo>
                <a:lnTo>
                  <a:pt x="182913" y="631"/>
                </a:lnTo>
                <a:lnTo>
                  <a:pt x="188468" y="252"/>
                </a:lnTo>
                <a:lnTo>
                  <a:pt x="194077" y="0"/>
                </a:lnTo>
                <a:lnTo>
                  <a:pt x="199721" y="784"/>
                </a:lnTo>
                <a:lnTo>
                  <a:pt x="205388" y="2260"/>
                </a:lnTo>
                <a:lnTo>
                  <a:pt x="211072" y="4196"/>
                </a:lnTo>
                <a:lnTo>
                  <a:pt x="219927" y="8887"/>
                </a:lnTo>
                <a:lnTo>
                  <a:pt x="227037" y="13195"/>
                </a:lnTo>
                <a:lnTo>
                  <a:pt x="236395" y="16572"/>
                </a:lnTo>
                <a:lnTo>
                  <a:pt x="245201" y="23182"/>
                </a:lnTo>
                <a:lnTo>
                  <a:pt x="250970" y="28438"/>
                </a:lnTo>
                <a:lnTo>
                  <a:pt x="256709" y="36489"/>
                </a:lnTo>
                <a:lnTo>
                  <a:pt x="259573" y="41303"/>
                </a:lnTo>
                <a:lnTo>
                  <a:pt x="261483" y="46417"/>
                </a:lnTo>
                <a:lnTo>
                  <a:pt x="262755" y="51732"/>
                </a:lnTo>
                <a:lnTo>
                  <a:pt x="263604" y="57179"/>
                </a:lnTo>
                <a:lnTo>
                  <a:pt x="263217" y="63669"/>
                </a:lnTo>
                <a:lnTo>
                  <a:pt x="262007" y="70853"/>
                </a:lnTo>
                <a:lnTo>
                  <a:pt x="260247" y="78500"/>
                </a:lnTo>
                <a:lnTo>
                  <a:pt x="257170" y="87408"/>
                </a:lnTo>
                <a:lnTo>
                  <a:pt x="253213" y="97156"/>
                </a:lnTo>
                <a:lnTo>
                  <a:pt x="248669" y="107465"/>
                </a:lnTo>
                <a:lnTo>
                  <a:pt x="244689" y="117195"/>
                </a:lnTo>
                <a:lnTo>
                  <a:pt x="241082" y="126540"/>
                </a:lnTo>
                <a:lnTo>
                  <a:pt x="237725" y="135627"/>
                </a:lnTo>
                <a:lnTo>
                  <a:pt x="232629" y="145495"/>
                </a:lnTo>
                <a:lnTo>
                  <a:pt x="226375" y="155883"/>
                </a:lnTo>
                <a:lnTo>
                  <a:pt x="219348" y="166619"/>
                </a:lnTo>
                <a:lnTo>
                  <a:pt x="212758" y="175681"/>
                </a:lnTo>
                <a:lnTo>
                  <a:pt x="206460" y="183628"/>
                </a:lnTo>
                <a:lnTo>
                  <a:pt x="200357" y="190830"/>
                </a:lnTo>
                <a:lnTo>
                  <a:pt x="195334" y="197537"/>
                </a:lnTo>
                <a:lnTo>
                  <a:pt x="191034" y="203913"/>
                </a:lnTo>
                <a:lnTo>
                  <a:pt x="187215" y="210069"/>
                </a:lnTo>
                <a:lnTo>
                  <a:pt x="179906" y="217031"/>
                </a:lnTo>
                <a:lnTo>
                  <a:pt x="170271" y="224529"/>
                </a:lnTo>
                <a:lnTo>
                  <a:pt x="159085" y="232385"/>
                </a:lnTo>
                <a:lnTo>
                  <a:pt x="148771" y="240481"/>
                </a:lnTo>
                <a:lnTo>
                  <a:pt x="139037" y="248735"/>
                </a:lnTo>
                <a:lnTo>
                  <a:pt x="129690" y="257095"/>
                </a:lnTo>
                <a:lnTo>
                  <a:pt x="121554" y="262669"/>
                </a:lnTo>
                <a:lnTo>
                  <a:pt x="114224" y="266384"/>
                </a:lnTo>
                <a:lnTo>
                  <a:pt x="107434" y="268862"/>
                </a:lnTo>
                <a:lnTo>
                  <a:pt x="101953" y="271465"/>
                </a:lnTo>
                <a:lnTo>
                  <a:pt x="93325" y="276899"/>
                </a:lnTo>
                <a:lnTo>
                  <a:pt x="83775" y="279948"/>
                </a:lnTo>
                <a:lnTo>
                  <a:pt x="78561" y="280762"/>
                </a:lnTo>
                <a:lnTo>
                  <a:pt x="70228" y="281665"/>
                </a:lnTo>
                <a:lnTo>
                  <a:pt x="63349" y="282067"/>
                </a:lnTo>
                <a:lnTo>
                  <a:pt x="57117" y="282245"/>
                </a:lnTo>
                <a:lnTo>
                  <a:pt x="52217" y="281341"/>
                </a:lnTo>
                <a:lnTo>
                  <a:pt x="46092" y="279784"/>
                </a:lnTo>
                <a:lnTo>
                  <a:pt x="39152" y="277795"/>
                </a:lnTo>
                <a:lnTo>
                  <a:pt x="32620" y="276468"/>
                </a:lnTo>
                <a:lnTo>
                  <a:pt x="26360" y="275584"/>
                </a:lnTo>
                <a:lnTo>
                  <a:pt x="20282" y="274995"/>
                </a:lnTo>
                <a:lnTo>
                  <a:pt x="16230" y="273649"/>
                </a:lnTo>
                <a:lnTo>
                  <a:pt x="13529" y="271800"/>
                </a:lnTo>
                <a:lnTo>
                  <a:pt x="4642" y="261987"/>
                </a:lnTo>
                <a:lnTo>
                  <a:pt x="1061" y="258246"/>
                </a:lnTo>
                <a:lnTo>
                  <a:pt x="559" y="256768"/>
                </a:lnTo>
                <a:lnTo>
                  <a:pt x="0" y="252586"/>
                </a:lnTo>
                <a:lnTo>
                  <a:pt x="2292" y="245013"/>
                </a:lnTo>
                <a:lnTo>
                  <a:pt x="5533" y="236249"/>
                </a:lnTo>
                <a:lnTo>
                  <a:pt x="6973" y="229179"/>
                </a:lnTo>
                <a:lnTo>
                  <a:pt x="10215" y="225008"/>
                </a:lnTo>
                <a:lnTo>
                  <a:pt x="15234" y="220322"/>
                </a:lnTo>
                <a:lnTo>
                  <a:pt x="21437" y="215293"/>
                </a:lnTo>
                <a:lnTo>
                  <a:pt x="30870" y="207166"/>
                </a:lnTo>
                <a:lnTo>
                  <a:pt x="34718" y="203665"/>
                </a:lnTo>
                <a:lnTo>
                  <a:pt x="39189" y="201331"/>
                </a:lnTo>
                <a:lnTo>
                  <a:pt x="44075" y="199775"/>
                </a:lnTo>
                <a:lnTo>
                  <a:pt x="49237" y="198738"/>
                </a:lnTo>
                <a:lnTo>
                  <a:pt x="65133" y="195045"/>
                </a:lnTo>
                <a:lnTo>
                  <a:pt x="74706" y="192727"/>
                </a:lnTo>
                <a:lnTo>
                  <a:pt x="82992" y="191181"/>
                </a:lnTo>
                <a:lnTo>
                  <a:pt x="90422" y="190151"/>
                </a:lnTo>
                <a:lnTo>
                  <a:pt x="97280" y="189465"/>
                </a:lnTo>
                <a:lnTo>
                  <a:pt x="103757" y="189007"/>
                </a:lnTo>
                <a:lnTo>
                  <a:pt x="109980" y="188701"/>
                </a:lnTo>
                <a:lnTo>
                  <a:pt x="122927" y="188362"/>
                </a:lnTo>
                <a:lnTo>
                  <a:pt x="138206" y="188211"/>
                </a:lnTo>
                <a:lnTo>
                  <a:pt x="147233" y="190076"/>
                </a:lnTo>
                <a:lnTo>
                  <a:pt x="157062" y="193225"/>
                </a:lnTo>
                <a:lnTo>
                  <a:pt x="167424" y="197228"/>
                </a:lnTo>
                <a:lnTo>
                  <a:pt x="176237" y="200850"/>
                </a:lnTo>
                <a:lnTo>
                  <a:pt x="184018" y="204217"/>
                </a:lnTo>
                <a:lnTo>
                  <a:pt x="197742" y="210498"/>
                </a:lnTo>
                <a:lnTo>
                  <a:pt x="210192" y="216465"/>
                </a:lnTo>
                <a:lnTo>
                  <a:pt x="215227" y="220342"/>
                </a:lnTo>
                <a:lnTo>
                  <a:pt x="223361" y="229729"/>
                </a:lnTo>
                <a:lnTo>
                  <a:pt x="232691" y="237711"/>
                </a:lnTo>
                <a:lnTo>
                  <a:pt x="237846" y="241174"/>
                </a:lnTo>
                <a:lnTo>
                  <a:pt x="243188" y="245387"/>
                </a:lnTo>
                <a:lnTo>
                  <a:pt x="248654" y="250101"/>
                </a:lnTo>
                <a:lnTo>
                  <a:pt x="254203" y="255148"/>
                </a:lnTo>
                <a:lnTo>
                  <a:pt x="258855" y="260419"/>
                </a:lnTo>
                <a:lnTo>
                  <a:pt x="262908" y="265836"/>
                </a:lnTo>
                <a:lnTo>
                  <a:pt x="269000" y="275984"/>
                </a:lnTo>
                <a:lnTo>
                  <a:pt x="271708" y="283669"/>
                </a:lnTo>
                <a:lnTo>
                  <a:pt x="277991" y="292800"/>
                </a:lnTo>
                <a:lnTo>
                  <a:pt x="288445" y="305083"/>
                </a:lnTo>
                <a:lnTo>
                  <a:pt x="297354" y="314352"/>
                </a:lnTo>
                <a:lnTo>
                  <a:pt x="308164" y="325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72"/>
          <p:cNvSpPr/>
          <p:nvPr/>
        </p:nvSpPr>
        <p:spPr>
          <a:xfrm>
            <a:off x="6869430" y="4912042"/>
            <a:ext cx="265748" cy="16793"/>
          </a:xfrm>
          <a:custGeom>
            <a:avLst/>
            <a:gdLst/>
            <a:ahLst/>
            <a:cxnLst/>
            <a:rect l="0" t="0" r="0" b="0"/>
            <a:pathLst>
              <a:path w="265748" h="16793">
                <a:moveTo>
                  <a:pt x="0" y="8573"/>
                </a:moveTo>
                <a:lnTo>
                  <a:pt x="4551" y="13124"/>
                </a:lnTo>
                <a:lnTo>
                  <a:pt x="7796" y="14464"/>
                </a:lnTo>
                <a:lnTo>
                  <a:pt x="11865" y="15358"/>
                </a:lnTo>
                <a:lnTo>
                  <a:pt x="16482" y="15954"/>
                </a:lnTo>
                <a:lnTo>
                  <a:pt x="21465" y="16351"/>
                </a:lnTo>
                <a:lnTo>
                  <a:pt x="26693" y="16616"/>
                </a:lnTo>
                <a:lnTo>
                  <a:pt x="32082" y="16792"/>
                </a:lnTo>
                <a:lnTo>
                  <a:pt x="39486" y="15957"/>
                </a:lnTo>
                <a:lnTo>
                  <a:pt x="48231" y="14448"/>
                </a:lnTo>
                <a:lnTo>
                  <a:pt x="57871" y="12489"/>
                </a:lnTo>
                <a:lnTo>
                  <a:pt x="66203" y="11184"/>
                </a:lnTo>
                <a:lnTo>
                  <a:pt x="73664" y="10313"/>
                </a:lnTo>
                <a:lnTo>
                  <a:pt x="80541" y="9733"/>
                </a:lnTo>
                <a:lnTo>
                  <a:pt x="87032" y="9346"/>
                </a:lnTo>
                <a:lnTo>
                  <a:pt x="99323" y="8916"/>
                </a:lnTo>
                <a:lnTo>
                  <a:pt x="109078" y="7849"/>
                </a:lnTo>
                <a:lnTo>
                  <a:pt x="135157" y="4124"/>
                </a:lnTo>
                <a:lnTo>
                  <a:pt x="154874" y="2749"/>
                </a:lnTo>
                <a:lnTo>
                  <a:pt x="178497" y="183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73"/>
          <p:cNvSpPr/>
          <p:nvPr/>
        </p:nvSpPr>
        <p:spPr>
          <a:xfrm>
            <a:off x="6843712" y="5006340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0"/>
                </a:moveTo>
                <a:lnTo>
                  <a:pt x="142298" y="0"/>
                </a:lnTo>
                <a:lnTo>
                  <a:pt x="167256" y="952"/>
                </a:lnTo>
                <a:lnTo>
                  <a:pt x="190561" y="2540"/>
                </a:lnTo>
                <a:lnTo>
                  <a:pt x="239978" y="6785"/>
                </a:lnTo>
                <a:lnTo>
                  <a:pt x="248568" y="7381"/>
                </a:lnTo>
                <a:lnTo>
                  <a:pt x="257152" y="7778"/>
                </a:lnTo>
                <a:lnTo>
                  <a:pt x="29146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74"/>
          <p:cNvSpPr/>
          <p:nvPr/>
        </p:nvSpPr>
        <p:spPr>
          <a:xfrm>
            <a:off x="7187151" y="4675992"/>
            <a:ext cx="380434" cy="458936"/>
          </a:xfrm>
          <a:custGeom>
            <a:avLst/>
            <a:gdLst/>
            <a:ahLst/>
            <a:cxnLst/>
            <a:rect l="0" t="0" r="0" b="0"/>
            <a:pathLst>
              <a:path w="380434" h="458936">
                <a:moveTo>
                  <a:pt x="179483" y="38883"/>
                </a:moveTo>
                <a:lnTo>
                  <a:pt x="186328" y="26147"/>
                </a:lnTo>
                <a:lnTo>
                  <a:pt x="191415" y="19570"/>
                </a:lnTo>
                <a:lnTo>
                  <a:pt x="199391" y="13472"/>
                </a:lnTo>
                <a:lnTo>
                  <a:pt x="204186" y="10512"/>
                </a:lnTo>
                <a:lnTo>
                  <a:pt x="214592" y="7223"/>
                </a:lnTo>
                <a:lnTo>
                  <a:pt x="225567" y="4809"/>
                </a:lnTo>
                <a:lnTo>
                  <a:pt x="236795" y="562"/>
                </a:lnTo>
                <a:lnTo>
                  <a:pt x="245314" y="0"/>
                </a:lnTo>
                <a:lnTo>
                  <a:pt x="255755" y="578"/>
                </a:lnTo>
                <a:lnTo>
                  <a:pt x="267479" y="1916"/>
                </a:lnTo>
                <a:lnTo>
                  <a:pt x="277200" y="2808"/>
                </a:lnTo>
                <a:lnTo>
                  <a:pt x="285585" y="3403"/>
                </a:lnTo>
                <a:lnTo>
                  <a:pt x="293080" y="3800"/>
                </a:lnTo>
                <a:lnTo>
                  <a:pt x="303949" y="6780"/>
                </a:lnTo>
                <a:lnTo>
                  <a:pt x="339764" y="24723"/>
                </a:lnTo>
                <a:lnTo>
                  <a:pt x="348509" y="30367"/>
                </a:lnTo>
                <a:lnTo>
                  <a:pt x="352175" y="33206"/>
                </a:lnTo>
                <a:lnTo>
                  <a:pt x="358788" y="41440"/>
                </a:lnTo>
                <a:lnTo>
                  <a:pt x="364902" y="52402"/>
                </a:lnTo>
                <a:lnTo>
                  <a:pt x="367866" y="59325"/>
                </a:lnTo>
                <a:lnTo>
                  <a:pt x="370794" y="66799"/>
                </a:lnTo>
                <a:lnTo>
                  <a:pt x="373699" y="75590"/>
                </a:lnTo>
                <a:lnTo>
                  <a:pt x="376588" y="85262"/>
                </a:lnTo>
                <a:lnTo>
                  <a:pt x="379466" y="95520"/>
                </a:lnTo>
                <a:lnTo>
                  <a:pt x="380433" y="107121"/>
                </a:lnTo>
                <a:lnTo>
                  <a:pt x="380125" y="119617"/>
                </a:lnTo>
                <a:lnTo>
                  <a:pt x="378967" y="132711"/>
                </a:lnTo>
                <a:lnTo>
                  <a:pt x="377243" y="144297"/>
                </a:lnTo>
                <a:lnTo>
                  <a:pt x="375140" y="154879"/>
                </a:lnTo>
                <a:lnTo>
                  <a:pt x="372786" y="164791"/>
                </a:lnTo>
                <a:lnTo>
                  <a:pt x="368359" y="176161"/>
                </a:lnTo>
                <a:lnTo>
                  <a:pt x="362551" y="188504"/>
                </a:lnTo>
                <a:lnTo>
                  <a:pt x="355821" y="201495"/>
                </a:lnTo>
                <a:lnTo>
                  <a:pt x="323595" y="260737"/>
                </a:lnTo>
                <a:lnTo>
                  <a:pt x="310801" y="280130"/>
                </a:lnTo>
                <a:lnTo>
                  <a:pt x="297508" y="297822"/>
                </a:lnTo>
                <a:lnTo>
                  <a:pt x="283884" y="314379"/>
                </a:lnTo>
                <a:lnTo>
                  <a:pt x="270039" y="330179"/>
                </a:lnTo>
                <a:lnTo>
                  <a:pt x="256046" y="345475"/>
                </a:lnTo>
                <a:lnTo>
                  <a:pt x="241956" y="360436"/>
                </a:lnTo>
                <a:lnTo>
                  <a:pt x="227799" y="374219"/>
                </a:lnTo>
                <a:lnTo>
                  <a:pt x="213599" y="387217"/>
                </a:lnTo>
                <a:lnTo>
                  <a:pt x="199370" y="399693"/>
                </a:lnTo>
                <a:lnTo>
                  <a:pt x="185121" y="409916"/>
                </a:lnTo>
                <a:lnTo>
                  <a:pt x="170859" y="418635"/>
                </a:lnTo>
                <a:lnTo>
                  <a:pt x="135653" y="437470"/>
                </a:lnTo>
                <a:lnTo>
                  <a:pt x="106691" y="452367"/>
                </a:lnTo>
                <a:lnTo>
                  <a:pt x="98570" y="454556"/>
                </a:lnTo>
                <a:lnTo>
                  <a:pt x="89346" y="456016"/>
                </a:lnTo>
                <a:lnTo>
                  <a:pt x="79386" y="456989"/>
                </a:lnTo>
                <a:lnTo>
                  <a:pt x="70843" y="457638"/>
                </a:lnTo>
                <a:lnTo>
                  <a:pt x="63241" y="458070"/>
                </a:lnTo>
                <a:lnTo>
                  <a:pt x="56269" y="458358"/>
                </a:lnTo>
                <a:lnTo>
                  <a:pt x="50668" y="457598"/>
                </a:lnTo>
                <a:lnTo>
                  <a:pt x="41905" y="454213"/>
                </a:lnTo>
                <a:lnTo>
                  <a:pt x="27066" y="446953"/>
                </a:lnTo>
                <a:lnTo>
                  <a:pt x="18715" y="441545"/>
                </a:lnTo>
                <a:lnTo>
                  <a:pt x="15155" y="438769"/>
                </a:lnTo>
                <a:lnTo>
                  <a:pt x="8658" y="435685"/>
                </a:lnTo>
                <a:lnTo>
                  <a:pt x="5592" y="434863"/>
                </a:lnTo>
                <a:lnTo>
                  <a:pt x="3549" y="432409"/>
                </a:lnTo>
                <a:lnTo>
                  <a:pt x="2186" y="428868"/>
                </a:lnTo>
                <a:lnTo>
                  <a:pt x="269" y="417324"/>
                </a:lnTo>
                <a:lnTo>
                  <a:pt x="0" y="414049"/>
                </a:lnTo>
                <a:lnTo>
                  <a:pt x="2241" y="402791"/>
                </a:lnTo>
                <a:lnTo>
                  <a:pt x="4172" y="395788"/>
                </a:lnTo>
                <a:lnTo>
                  <a:pt x="7364" y="387310"/>
                </a:lnTo>
                <a:lnTo>
                  <a:pt x="11397" y="377847"/>
                </a:lnTo>
                <a:lnTo>
                  <a:pt x="15991" y="367729"/>
                </a:lnTo>
                <a:lnTo>
                  <a:pt x="26175" y="353947"/>
                </a:lnTo>
                <a:lnTo>
                  <a:pt x="36099" y="344646"/>
                </a:lnTo>
                <a:lnTo>
                  <a:pt x="43685" y="337337"/>
                </a:lnTo>
                <a:lnTo>
                  <a:pt x="55311" y="330914"/>
                </a:lnTo>
                <a:lnTo>
                  <a:pt x="62411" y="327868"/>
                </a:lnTo>
                <a:lnTo>
                  <a:pt x="75382" y="321943"/>
                </a:lnTo>
                <a:lnTo>
                  <a:pt x="81508" y="319030"/>
                </a:lnTo>
                <a:lnTo>
                  <a:pt x="88449" y="317087"/>
                </a:lnTo>
                <a:lnTo>
                  <a:pt x="95933" y="315793"/>
                </a:lnTo>
                <a:lnTo>
                  <a:pt x="103781" y="314929"/>
                </a:lnTo>
                <a:lnTo>
                  <a:pt x="110918" y="314354"/>
                </a:lnTo>
                <a:lnTo>
                  <a:pt x="117580" y="313970"/>
                </a:lnTo>
                <a:lnTo>
                  <a:pt x="123927" y="313714"/>
                </a:lnTo>
                <a:lnTo>
                  <a:pt x="132921" y="314496"/>
                </a:lnTo>
                <a:lnTo>
                  <a:pt x="143679" y="315970"/>
                </a:lnTo>
                <a:lnTo>
                  <a:pt x="155614" y="317905"/>
                </a:lnTo>
                <a:lnTo>
                  <a:pt x="165476" y="320148"/>
                </a:lnTo>
                <a:lnTo>
                  <a:pt x="173955" y="322595"/>
                </a:lnTo>
                <a:lnTo>
                  <a:pt x="181513" y="325179"/>
                </a:lnTo>
                <a:lnTo>
                  <a:pt x="188456" y="327854"/>
                </a:lnTo>
                <a:lnTo>
                  <a:pt x="194990" y="330590"/>
                </a:lnTo>
                <a:lnTo>
                  <a:pt x="201252" y="333367"/>
                </a:lnTo>
                <a:lnTo>
                  <a:pt x="213288" y="338992"/>
                </a:lnTo>
                <a:lnTo>
                  <a:pt x="224988" y="345620"/>
                </a:lnTo>
                <a:lnTo>
                  <a:pt x="236537" y="354915"/>
                </a:lnTo>
                <a:lnTo>
                  <a:pt x="245481" y="365397"/>
                </a:lnTo>
                <a:lnTo>
                  <a:pt x="255871" y="379467"/>
                </a:lnTo>
                <a:lnTo>
                  <a:pt x="267521" y="392209"/>
                </a:lnTo>
                <a:lnTo>
                  <a:pt x="275762" y="401657"/>
                </a:lnTo>
                <a:lnTo>
                  <a:pt x="282306" y="414236"/>
                </a:lnTo>
                <a:lnTo>
                  <a:pt x="290587" y="427639"/>
                </a:lnTo>
                <a:lnTo>
                  <a:pt x="295538" y="438041"/>
                </a:lnTo>
                <a:lnTo>
                  <a:pt x="298716" y="447928"/>
                </a:lnTo>
                <a:lnTo>
                  <a:pt x="299267" y="454192"/>
                </a:lnTo>
                <a:lnTo>
                  <a:pt x="300296" y="455773"/>
                </a:lnTo>
                <a:lnTo>
                  <a:pt x="301936" y="456827"/>
                </a:lnTo>
                <a:lnTo>
                  <a:pt x="308071" y="4589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75"/>
          <p:cNvSpPr/>
          <p:nvPr/>
        </p:nvSpPr>
        <p:spPr>
          <a:xfrm>
            <a:off x="7589519" y="4641683"/>
            <a:ext cx="325216" cy="484672"/>
          </a:xfrm>
          <a:custGeom>
            <a:avLst/>
            <a:gdLst/>
            <a:ahLst/>
            <a:cxnLst/>
            <a:rect l="0" t="0" r="0" b="0"/>
            <a:pathLst>
              <a:path w="325216" h="484672">
                <a:moveTo>
                  <a:pt x="0" y="38902"/>
                </a:moveTo>
                <a:lnTo>
                  <a:pt x="9102" y="34351"/>
                </a:lnTo>
                <a:lnTo>
                  <a:pt x="16111" y="32116"/>
                </a:lnTo>
                <a:lnTo>
                  <a:pt x="24306" y="30171"/>
                </a:lnTo>
                <a:lnTo>
                  <a:pt x="37473" y="26131"/>
                </a:lnTo>
                <a:lnTo>
                  <a:pt x="46890" y="23721"/>
                </a:lnTo>
                <a:lnTo>
                  <a:pt x="70053" y="18502"/>
                </a:lnTo>
                <a:lnTo>
                  <a:pt x="86707" y="15777"/>
                </a:lnTo>
                <a:lnTo>
                  <a:pt x="128071" y="10209"/>
                </a:lnTo>
                <a:lnTo>
                  <a:pt x="144436" y="8343"/>
                </a:lnTo>
                <a:lnTo>
                  <a:pt x="157251" y="7099"/>
                </a:lnTo>
                <a:lnTo>
                  <a:pt x="167699" y="6270"/>
                </a:lnTo>
                <a:lnTo>
                  <a:pt x="180380" y="4765"/>
                </a:lnTo>
                <a:lnTo>
                  <a:pt x="209709" y="553"/>
                </a:lnTo>
                <a:lnTo>
                  <a:pt x="221722" y="0"/>
                </a:lnTo>
                <a:lnTo>
                  <a:pt x="231634" y="585"/>
                </a:lnTo>
                <a:lnTo>
                  <a:pt x="240148" y="1927"/>
                </a:lnTo>
                <a:lnTo>
                  <a:pt x="248681" y="2822"/>
                </a:lnTo>
                <a:lnTo>
                  <a:pt x="257228" y="3419"/>
                </a:lnTo>
                <a:lnTo>
                  <a:pt x="277828" y="4258"/>
                </a:lnTo>
                <a:lnTo>
                  <a:pt x="282374" y="4376"/>
                </a:lnTo>
                <a:lnTo>
                  <a:pt x="292505" y="7047"/>
                </a:lnTo>
                <a:lnTo>
                  <a:pt x="302405" y="10457"/>
                </a:lnTo>
                <a:lnTo>
                  <a:pt x="309980" y="11972"/>
                </a:lnTo>
                <a:lnTo>
                  <a:pt x="316522" y="15185"/>
                </a:lnTo>
                <a:lnTo>
                  <a:pt x="319599" y="17376"/>
                </a:lnTo>
                <a:lnTo>
                  <a:pt x="321651" y="19789"/>
                </a:lnTo>
                <a:lnTo>
                  <a:pt x="323020" y="22349"/>
                </a:lnTo>
                <a:lnTo>
                  <a:pt x="324539" y="27735"/>
                </a:lnTo>
                <a:lnTo>
                  <a:pt x="325215" y="33304"/>
                </a:lnTo>
                <a:lnTo>
                  <a:pt x="322975" y="44034"/>
                </a:lnTo>
                <a:lnTo>
                  <a:pt x="318805" y="57375"/>
                </a:lnTo>
                <a:lnTo>
                  <a:pt x="313776" y="69655"/>
                </a:lnTo>
                <a:lnTo>
                  <a:pt x="282836" y="141888"/>
                </a:lnTo>
                <a:lnTo>
                  <a:pt x="272378" y="164709"/>
                </a:lnTo>
                <a:lnTo>
                  <a:pt x="263500" y="182781"/>
                </a:lnTo>
                <a:lnTo>
                  <a:pt x="255677" y="197686"/>
                </a:lnTo>
                <a:lnTo>
                  <a:pt x="249509" y="210480"/>
                </a:lnTo>
                <a:lnTo>
                  <a:pt x="244444" y="221868"/>
                </a:lnTo>
                <a:lnTo>
                  <a:pt x="233419" y="247855"/>
                </a:lnTo>
                <a:lnTo>
                  <a:pt x="208650" y="304966"/>
                </a:lnTo>
                <a:lnTo>
                  <a:pt x="202918" y="319148"/>
                </a:lnTo>
                <a:lnTo>
                  <a:pt x="198143" y="331460"/>
                </a:lnTo>
                <a:lnTo>
                  <a:pt x="194961" y="342526"/>
                </a:lnTo>
                <a:lnTo>
                  <a:pt x="192840" y="352760"/>
                </a:lnTo>
                <a:lnTo>
                  <a:pt x="191425" y="362441"/>
                </a:lnTo>
                <a:lnTo>
                  <a:pt x="188577" y="373656"/>
                </a:lnTo>
                <a:lnTo>
                  <a:pt x="184773" y="385897"/>
                </a:lnTo>
                <a:lnTo>
                  <a:pt x="180332" y="398819"/>
                </a:lnTo>
                <a:lnTo>
                  <a:pt x="175466" y="411244"/>
                </a:lnTo>
                <a:lnTo>
                  <a:pt x="170318" y="423338"/>
                </a:lnTo>
                <a:lnTo>
                  <a:pt x="164980" y="435210"/>
                </a:lnTo>
                <a:lnTo>
                  <a:pt x="161422" y="444077"/>
                </a:lnTo>
                <a:lnTo>
                  <a:pt x="157469" y="456470"/>
                </a:lnTo>
                <a:lnTo>
                  <a:pt x="155712" y="465152"/>
                </a:lnTo>
                <a:lnTo>
                  <a:pt x="145733" y="4846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76"/>
          <p:cNvSpPr/>
          <p:nvPr/>
        </p:nvSpPr>
        <p:spPr>
          <a:xfrm>
            <a:off x="7658100" y="4800600"/>
            <a:ext cx="377191" cy="42863"/>
          </a:xfrm>
          <a:custGeom>
            <a:avLst/>
            <a:gdLst/>
            <a:ahLst/>
            <a:cxnLst/>
            <a:rect l="0" t="0" r="0" b="0"/>
            <a:pathLst>
              <a:path w="377191" h="42863">
                <a:moveTo>
                  <a:pt x="0" y="42862"/>
                </a:moveTo>
                <a:lnTo>
                  <a:pt x="22753" y="38312"/>
                </a:lnTo>
                <a:lnTo>
                  <a:pt x="31362" y="36970"/>
                </a:lnTo>
                <a:lnTo>
                  <a:pt x="39005" y="36077"/>
                </a:lnTo>
                <a:lnTo>
                  <a:pt x="46005" y="35481"/>
                </a:lnTo>
                <a:lnTo>
                  <a:pt x="54483" y="34132"/>
                </a:lnTo>
                <a:lnTo>
                  <a:pt x="63944" y="32279"/>
                </a:lnTo>
                <a:lnTo>
                  <a:pt x="74062" y="30092"/>
                </a:lnTo>
                <a:lnTo>
                  <a:pt x="88427" y="27681"/>
                </a:lnTo>
                <a:lnTo>
                  <a:pt x="124708" y="22462"/>
                </a:lnTo>
                <a:lnTo>
                  <a:pt x="140289" y="20690"/>
                </a:lnTo>
                <a:lnTo>
                  <a:pt x="153534" y="19508"/>
                </a:lnTo>
                <a:lnTo>
                  <a:pt x="284215" y="9902"/>
                </a:lnTo>
                <a:lnTo>
                  <a:pt x="296157" y="8506"/>
                </a:lnTo>
                <a:lnTo>
                  <a:pt x="307927" y="6623"/>
                </a:lnTo>
                <a:lnTo>
                  <a:pt x="319585" y="4416"/>
                </a:lnTo>
                <a:lnTo>
                  <a:pt x="329261" y="2944"/>
                </a:lnTo>
                <a:lnTo>
                  <a:pt x="337618" y="196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77"/>
          <p:cNvSpPr/>
          <p:nvPr/>
        </p:nvSpPr>
        <p:spPr>
          <a:xfrm>
            <a:off x="7923847" y="5015619"/>
            <a:ext cx="49859" cy="55668"/>
          </a:xfrm>
          <a:custGeom>
            <a:avLst/>
            <a:gdLst/>
            <a:ahLst/>
            <a:cxnLst/>
            <a:rect l="0" t="0" r="0" b="0"/>
            <a:pathLst>
              <a:path w="49859" h="55668">
                <a:moveTo>
                  <a:pt x="25718" y="50728"/>
                </a:moveTo>
                <a:lnTo>
                  <a:pt x="21167" y="50728"/>
                </a:lnTo>
                <a:lnTo>
                  <a:pt x="20778" y="51681"/>
                </a:lnTo>
                <a:lnTo>
                  <a:pt x="21472" y="53268"/>
                </a:lnTo>
                <a:lnTo>
                  <a:pt x="22887" y="55279"/>
                </a:lnTo>
                <a:lnTo>
                  <a:pt x="23831" y="55667"/>
                </a:lnTo>
                <a:lnTo>
                  <a:pt x="24460" y="54973"/>
                </a:lnTo>
                <a:lnTo>
                  <a:pt x="24879" y="53558"/>
                </a:lnTo>
                <a:lnTo>
                  <a:pt x="26111" y="52615"/>
                </a:lnTo>
                <a:lnTo>
                  <a:pt x="27885" y="51986"/>
                </a:lnTo>
                <a:lnTo>
                  <a:pt x="30020" y="51566"/>
                </a:lnTo>
                <a:lnTo>
                  <a:pt x="31444" y="50334"/>
                </a:lnTo>
                <a:lnTo>
                  <a:pt x="32392" y="48561"/>
                </a:lnTo>
                <a:lnTo>
                  <a:pt x="33025" y="46426"/>
                </a:lnTo>
                <a:lnTo>
                  <a:pt x="34399" y="44050"/>
                </a:lnTo>
                <a:lnTo>
                  <a:pt x="36268" y="41514"/>
                </a:lnTo>
                <a:lnTo>
                  <a:pt x="38466" y="38870"/>
                </a:lnTo>
                <a:lnTo>
                  <a:pt x="40883" y="34250"/>
                </a:lnTo>
                <a:lnTo>
                  <a:pt x="43448" y="28313"/>
                </a:lnTo>
                <a:lnTo>
                  <a:pt x="46111" y="21497"/>
                </a:lnTo>
                <a:lnTo>
                  <a:pt x="47885" y="16001"/>
                </a:lnTo>
                <a:lnTo>
                  <a:pt x="49069" y="11384"/>
                </a:lnTo>
                <a:lnTo>
                  <a:pt x="49858" y="7354"/>
                </a:lnTo>
                <a:lnTo>
                  <a:pt x="48479" y="4667"/>
                </a:lnTo>
                <a:lnTo>
                  <a:pt x="45654" y="2876"/>
                </a:lnTo>
                <a:lnTo>
                  <a:pt x="36535" y="0"/>
                </a:lnTo>
                <a:lnTo>
                  <a:pt x="34834" y="717"/>
                </a:lnTo>
                <a:lnTo>
                  <a:pt x="32747" y="2148"/>
                </a:lnTo>
                <a:lnTo>
                  <a:pt x="27106" y="6736"/>
                </a:lnTo>
                <a:lnTo>
                  <a:pt x="25691" y="8065"/>
                </a:lnTo>
                <a:lnTo>
                  <a:pt x="21579" y="12082"/>
                </a:lnTo>
                <a:lnTo>
                  <a:pt x="19148" y="13534"/>
                </a:lnTo>
                <a:lnTo>
                  <a:pt x="16576" y="14502"/>
                </a:lnTo>
                <a:lnTo>
                  <a:pt x="13908" y="15147"/>
                </a:lnTo>
                <a:lnTo>
                  <a:pt x="12129" y="16530"/>
                </a:lnTo>
                <a:lnTo>
                  <a:pt x="10944" y="18404"/>
                </a:lnTo>
                <a:lnTo>
                  <a:pt x="10153" y="20606"/>
                </a:lnTo>
                <a:lnTo>
                  <a:pt x="8674" y="22075"/>
                </a:lnTo>
                <a:lnTo>
                  <a:pt x="6735" y="23053"/>
                </a:lnTo>
                <a:lnTo>
                  <a:pt x="0" y="33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78"/>
          <p:cNvSpPr/>
          <p:nvPr/>
        </p:nvSpPr>
        <p:spPr>
          <a:xfrm>
            <a:off x="8065699" y="4620577"/>
            <a:ext cx="286334" cy="437199"/>
          </a:xfrm>
          <a:custGeom>
            <a:avLst/>
            <a:gdLst/>
            <a:ahLst/>
            <a:cxnLst/>
            <a:rect l="0" t="0" r="0" b="0"/>
            <a:pathLst>
              <a:path w="286334" h="437199">
                <a:moveTo>
                  <a:pt x="278201" y="0"/>
                </a:moveTo>
                <a:lnTo>
                  <a:pt x="256058" y="0"/>
                </a:lnTo>
                <a:lnTo>
                  <a:pt x="248199" y="1905"/>
                </a:lnTo>
                <a:lnTo>
                  <a:pt x="182928" y="19313"/>
                </a:lnTo>
                <a:lnTo>
                  <a:pt x="172775" y="21448"/>
                </a:lnTo>
                <a:lnTo>
                  <a:pt x="164102" y="22871"/>
                </a:lnTo>
                <a:lnTo>
                  <a:pt x="156415" y="23820"/>
                </a:lnTo>
                <a:lnTo>
                  <a:pt x="147481" y="23499"/>
                </a:lnTo>
                <a:lnTo>
                  <a:pt x="137714" y="22334"/>
                </a:lnTo>
                <a:lnTo>
                  <a:pt x="127393" y="20605"/>
                </a:lnTo>
                <a:lnTo>
                  <a:pt x="117654" y="18499"/>
                </a:lnTo>
                <a:lnTo>
                  <a:pt x="108305" y="16143"/>
                </a:lnTo>
                <a:lnTo>
                  <a:pt x="99214" y="13619"/>
                </a:lnTo>
                <a:lnTo>
                  <a:pt x="91248" y="10985"/>
                </a:lnTo>
                <a:lnTo>
                  <a:pt x="84033" y="8276"/>
                </a:lnTo>
                <a:lnTo>
                  <a:pt x="67868" y="1635"/>
                </a:lnTo>
                <a:lnTo>
                  <a:pt x="60516" y="485"/>
                </a:lnTo>
                <a:lnTo>
                  <a:pt x="52306" y="144"/>
                </a:lnTo>
                <a:lnTo>
                  <a:pt x="49500" y="1048"/>
                </a:lnTo>
                <a:lnTo>
                  <a:pt x="43840" y="4593"/>
                </a:lnTo>
                <a:lnTo>
                  <a:pt x="38151" y="14424"/>
                </a:lnTo>
                <a:lnTo>
                  <a:pt x="32447" y="27366"/>
                </a:lnTo>
                <a:lnTo>
                  <a:pt x="26737" y="39468"/>
                </a:lnTo>
                <a:lnTo>
                  <a:pt x="23564" y="51197"/>
                </a:lnTo>
                <a:lnTo>
                  <a:pt x="22718" y="56991"/>
                </a:lnTo>
                <a:lnTo>
                  <a:pt x="19238" y="76130"/>
                </a:lnTo>
                <a:lnTo>
                  <a:pt x="16976" y="87901"/>
                </a:lnTo>
                <a:lnTo>
                  <a:pt x="14516" y="106225"/>
                </a:lnTo>
                <a:lnTo>
                  <a:pt x="9242" y="154526"/>
                </a:lnTo>
                <a:lnTo>
                  <a:pt x="6503" y="174455"/>
                </a:lnTo>
                <a:lnTo>
                  <a:pt x="3723" y="190599"/>
                </a:lnTo>
                <a:lnTo>
                  <a:pt x="918" y="204219"/>
                </a:lnTo>
                <a:lnTo>
                  <a:pt x="0" y="214251"/>
                </a:lnTo>
                <a:lnTo>
                  <a:pt x="341" y="221892"/>
                </a:lnTo>
                <a:lnTo>
                  <a:pt x="2308" y="232921"/>
                </a:lnTo>
                <a:lnTo>
                  <a:pt x="3182" y="240998"/>
                </a:lnTo>
                <a:lnTo>
                  <a:pt x="4367" y="242580"/>
                </a:lnTo>
                <a:lnTo>
                  <a:pt x="6110" y="242683"/>
                </a:lnTo>
                <a:lnTo>
                  <a:pt x="8224" y="241799"/>
                </a:lnTo>
                <a:lnTo>
                  <a:pt x="15751" y="240554"/>
                </a:lnTo>
                <a:lnTo>
                  <a:pt x="22272" y="236569"/>
                </a:lnTo>
                <a:lnTo>
                  <a:pt x="31381" y="230103"/>
                </a:lnTo>
                <a:lnTo>
                  <a:pt x="42217" y="221982"/>
                </a:lnTo>
                <a:lnTo>
                  <a:pt x="50393" y="214663"/>
                </a:lnTo>
                <a:lnTo>
                  <a:pt x="56796" y="207879"/>
                </a:lnTo>
                <a:lnTo>
                  <a:pt x="62018" y="201451"/>
                </a:lnTo>
                <a:lnTo>
                  <a:pt x="68357" y="196213"/>
                </a:lnTo>
                <a:lnTo>
                  <a:pt x="75440" y="191769"/>
                </a:lnTo>
                <a:lnTo>
                  <a:pt x="83019" y="187854"/>
                </a:lnTo>
                <a:lnTo>
                  <a:pt x="93787" y="183338"/>
                </a:lnTo>
                <a:lnTo>
                  <a:pt x="106681" y="178423"/>
                </a:lnTo>
                <a:lnTo>
                  <a:pt x="120991" y="173241"/>
                </a:lnTo>
                <a:lnTo>
                  <a:pt x="132437" y="168834"/>
                </a:lnTo>
                <a:lnTo>
                  <a:pt x="141973" y="164944"/>
                </a:lnTo>
                <a:lnTo>
                  <a:pt x="150235" y="161397"/>
                </a:lnTo>
                <a:lnTo>
                  <a:pt x="158600" y="159033"/>
                </a:lnTo>
                <a:lnTo>
                  <a:pt x="167034" y="157458"/>
                </a:lnTo>
                <a:lnTo>
                  <a:pt x="175515" y="156407"/>
                </a:lnTo>
                <a:lnTo>
                  <a:pt x="183073" y="156658"/>
                </a:lnTo>
                <a:lnTo>
                  <a:pt x="190018" y="157779"/>
                </a:lnTo>
                <a:lnTo>
                  <a:pt x="196551" y="159479"/>
                </a:lnTo>
                <a:lnTo>
                  <a:pt x="202814" y="160612"/>
                </a:lnTo>
                <a:lnTo>
                  <a:pt x="208892" y="161367"/>
                </a:lnTo>
                <a:lnTo>
                  <a:pt x="214849" y="161871"/>
                </a:lnTo>
                <a:lnTo>
                  <a:pt x="220726" y="163158"/>
                </a:lnTo>
                <a:lnTo>
                  <a:pt x="226550" y="164970"/>
                </a:lnTo>
                <a:lnTo>
                  <a:pt x="232337" y="167130"/>
                </a:lnTo>
                <a:lnTo>
                  <a:pt x="238100" y="170475"/>
                </a:lnTo>
                <a:lnTo>
                  <a:pt x="243847" y="174610"/>
                </a:lnTo>
                <a:lnTo>
                  <a:pt x="249584" y="179272"/>
                </a:lnTo>
                <a:lnTo>
                  <a:pt x="255311" y="183332"/>
                </a:lnTo>
                <a:lnTo>
                  <a:pt x="261036" y="186991"/>
                </a:lnTo>
                <a:lnTo>
                  <a:pt x="266759" y="190383"/>
                </a:lnTo>
                <a:lnTo>
                  <a:pt x="270572" y="194550"/>
                </a:lnTo>
                <a:lnTo>
                  <a:pt x="273115" y="199233"/>
                </a:lnTo>
                <a:lnTo>
                  <a:pt x="276893" y="209515"/>
                </a:lnTo>
                <a:lnTo>
                  <a:pt x="281747" y="220436"/>
                </a:lnTo>
                <a:lnTo>
                  <a:pt x="284539" y="231639"/>
                </a:lnTo>
                <a:lnTo>
                  <a:pt x="285781" y="243921"/>
                </a:lnTo>
                <a:lnTo>
                  <a:pt x="286112" y="251196"/>
                </a:lnTo>
                <a:lnTo>
                  <a:pt x="286333" y="258905"/>
                </a:lnTo>
                <a:lnTo>
                  <a:pt x="284037" y="272549"/>
                </a:lnTo>
                <a:lnTo>
                  <a:pt x="279842" y="284963"/>
                </a:lnTo>
                <a:lnTo>
                  <a:pt x="272126" y="303614"/>
                </a:lnTo>
                <a:lnTo>
                  <a:pt x="266611" y="318772"/>
                </a:lnTo>
                <a:lnTo>
                  <a:pt x="261901" y="327767"/>
                </a:lnTo>
                <a:lnTo>
                  <a:pt x="255905" y="337574"/>
                </a:lnTo>
                <a:lnTo>
                  <a:pt x="249049" y="347922"/>
                </a:lnTo>
                <a:lnTo>
                  <a:pt x="242573" y="356726"/>
                </a:lnTo>
                <a:lnTo>
                  <a:pt x="236352" y="364500"/>
                </a:lnTo>
                <a:lnTo>
                  <a:pt x="230300" y="371588"/>
                </a:lnTo>
                <a:lnTo>
                  <a:pt x="224359" y="377265"/>
                </a:lnTo>
                <a:lnTo>
                  <a:pt x="218493" y="382003"/>
                </a:lnTo>
                <a:lnTo>
                  <a:pt x="212678" y="386113"/>
                </a:lnTo>
                <a:lnTo>
                  <a:pt x="206896" y="390759"/>
                </a:lnTo>
                <a:lnTo>
                  <a:pt x="201137" y="395761"/>
                </a:lnTo>
                <a:lnTo>
                  <a:pt x="195393" y="401001"/>
                </a:lnTo>
                <a:lnTo>
                  <a:pt x="189657" y="405446"/>
                </a:lnTo>
                <a:lnTo>
                  <a:pt x="183930" y="409363"/>
                </a:lnTo>
                <a:lnTo>
                  <a:pt x="178206" y="412926"/>
                </a:lnTo>
                <a:lnTo>
                  <a:pt x="172485" y="416254"/>
                </a:lnTo>
                <a:lnTo>
                  <a:pt x="161049" y="422492"/>
                </a:lnTo>
                <a:lnTo>
                  <a:pt x="154379" y="425489"/>
                </a:lnTo>
                <a:lnTo>
                  <a:pt x="147075" y="428440"/>
                </a:lnTo>
                <a:lnTo>
                  <a:pt x="139349" y="431358"/>
                </a:lnTo>
                <a:lnTo>
                  <a:pt x="131340" y="433305"/>
                </a:lnTo>
                <a:lnTo>
                  <a:pt x="123144" y="434602"/>
                </a:lnTo>
                <a:lnTo>
                  <a:pt x="98178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79"/>
          <p:cNvSpPr/>
          <p:nvPr/>
        </p:nvSpPr>
        <p:spPr>
          <a:xfrm>
            <a:off x="7907203" y="5006973"/>
            <a:ext cx="50820" cy="93155"/>
          </a:xfrm>
          <a:custGeom>
            <a:avLst/>
            <a:gdLst/>
            <a:ahLst/>
            <a:cxnLst/>
            <a:rect l="0" t="0" r="0" b="0"/>
            <a:pathLst>
              <a:path w="50820" h="93155">
                <a:moveTo>
                  <a:pt x="42362" y="33656"/>
                </a:moveTo>
                <a:lnTo>
                  <a:pt x="30430" y="45588"/>
                </a:lnTo>
                <a:lnTo>
                  <a:pt x="28692" y="49231"/>
                </a:lnTo>
                <a:lnTo>
                  <a:pt x="27533" y="53565"/>
                </a:lnTo>
                <a:lnTo>
                  <a:pt x="26761" y="58358"/>
                </a:lnTo>
                <a:lnTo>
                  <a:pt x="26246" y="62507"/>
                </a:lnTo>
                <a:lnTo>
                  <a:pt x="25903" y="66225"/>
                </a:lnTo>
                <a:lnTo>
                  <a:pt x="25674" y="69657"/>
                </a:lnTo>
                <a:lnTo>
                  <a:pt x="25419" y="76009"/>
                </a:lnTo>
                <a:lnTo>
                  <a:pt x="25277" y="84941"/>
                </a:lnTo>
                <a:lnTo>
                  <a:pt x="25228" y="91940"/>
                </a:lnTo>
                <a:lnTo>
                  <a:pt x="26177" y="92515"/>
                </a:lnTo>
                <a:lnTo>
                  <a:pt x="27762" y="92898"/>
                </a:lnTo>
                <a:lnTo>
                  <a:pt x="29771" y="93154"/>
                </a:lnTo>
                <a:lnTo>
                  <a:pt x="31110" y="92371"/>
                </a:lnTo>
                <a:lnTo>
                  <a:pt x="32003" y="90897"/>
                </a:lnTo>
                <a:lnTo>
                  <a:pt x="32598" y="88962"/>
                </a:lnTo>
                <a:lnTo>
                  <a:pt x="33948" y="86719"/>
                </a:lnTo>
                <a:lnTo>
                  <a:pt x="35800" y="84272"/>
                </a:lnTo>
                <a:lnTo>
                  <a:pt x="37988" y="81688"/>
                </a:lnTo>
                <a:lnTo>
                  <a:pt x="39445" y="79012"/>
                </a:lnTo>
                <a:lnTo>
                  <a:pt x="40418" y="76276"/>
                </a:lnTo>
                <a:lnTo>
                  <a:pt x="46529" y="51389"/>
                </a:lnTo>
                <a:lnTo>
                  <a:pt x="47997" y="44526"/>
                </a:lnTo>
                <a:lnTo>
                  <a:pt x="48976" y="38998"/>
                </a:lnTo>
                <a:lnTo>
                  <a:pt x="49629" y="34360"/>
                </a:lnTo>
                <a:lnTo>
                  <a:pt x="50064" y="29363"/>
                </a:lnTo>
                <a:lnTo>
                  <a:pt x="50354" y="24127"/>
                </a:lnTo>
                <a:lnTo>
                  <a:pt x="50677" y="14181"/>
                </a:lnTo>
                <a:lnTo>
                  <a:pt x="50819" y="6586"/>
                </a:lnTo>
                <a:lnTo>
                  <a:pt x="49905" y="4179"/>
                </a:lnTo>
                <a:lnTo>
                  <a:pt x="48343" y="2575"/>
                </a:lnTo>
                <a:lnTo>
                  <a:pt x="46350" y="1506"/>
                </a:lnTo>
                <a:lnTo>
                  <a:pt x="44067" y="793"/>
                </a:lnTo>
                <a:lnTo>
                  <a:pt x="41594" y="317"/>
                </a:lnTo>
                <a:lnTo>
                  <a:pt x="38993" y="0"/>
                </a:lnTo>
                <a:lnTo>
                  <a:pt x="36305" y="742"/>
                </a:lnTo>
                <a:lnTo>
                  <a:pt x="33562" y="2188"/>
                </a:lnTo>
                <a:lnTo>
                  <a:pt x="30780" y="4106"/>
                </a:lnTo>
                <a:lnTo>
                  <a:pt x="27973" y="6336"/>
                </a:lnTo>
                <a:lnTo>
                  <a:pt x="25150" y="8775"/>
                </a:lnTo>
                <a:lnTo>
                  <a:pt x="22315" y="11354"/>
                </a:lnTo>
                <a:lnTo>
                  <a:pt x="16624" y="16760"/>
                </a:lnTo>
                <a:lnTo>
                  <a:pt x="13773" y="19534"/>
                </a:lnTo>
                <a:lnTo>
                  <a:pt x="10920" y="24242"/>
                </a:lnTo>
                <a:lnTo>
                  <a:pt x="8066" y="30238"/>
                </a:lnTo>
                <a:lnTo>
                  <a:pt x="5210" y="37093"/>
                </a:lnTo>
                <a:lnTo>
                  <a:pt x="3307" y="42615"/>
                </a:lnTo>
                <a:lnTo>
                  <a:pt x="2038" y="47249"/>
                </a:lnTo>
                <a:lnTo>
                  <a:pt x="0" y="56979"/>
                </a:lnTo>
                <a:lnTo>
                  <a:pt x="786" y="57777"/>
                </a:lnTo>
                <a:lnTo>
                  <a:pt x="2262" y="58310"/>
                </a:lnTo>
                <a:lnTo>
                  <a:pt x="4199" y="58665"/>
                </a:lnTo>
                <a:lnTo>
                  <a:pt x="7395" y="57948"/>
                </a:lnTo>
                <a:lnTo>
                  <a:pt x="11431" y="56519"/>
                </a:lnTo>
                <a:lnTo>
                  <a:pt x="33789" y="50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large juice jug holds the equivalent of 10 drinking cups; four jugs hold 189 ounces more than 13 drinking cups. How many ounces does a cup hold?</a:t>
            </a:r>
            <a:endParaRPr lang="en-US" dirty="0"/>
          </a:p>
        </p:txBody>
      </p:sp>
      <p:sp>
        <p:nvSpPr>
          <p:cNvPr id="4" name="SMARTPenAnnotation446"/>
          <p:cNvSpPr/>
          <p:nvPr/>
        </p:nvSpPr>
        <p:spPr>
          <a:xfrm>
            <a:off x="6484780" y="2952817"/>
            <a:ext cx="1408147" cy="103691"/>
          </a:xfrm>
          <a:custGeom>
            <a:avLst/>
            <a:gdLst/>
            <a:ahLst/>
            <a:cxnLst/>
            <a:rect l="0" t="0" r="0" b="0"/>
            <a:pathLst>
              <a:path w="1408147" h="103691">
                <a:moveTo>
                  <a:pt x="153192" y="64703"/>
                </a:moveTo>
                <a:lnTo>
                  <a:pt x="166845" y="69253"/>
                </a:lnTo>
                <a:lnTo>
                  <a:pt x="184436" y="72083"/>
                </a:lnTo>
                <a:lnTo>
                  <a:pt x="225874" y="73118"/>
                </a:lnTo>
                <a:lnTo>
                  <a:pt x="357898" y="73266"/>
                </a:lnTo>
                <a:lnTo>
                  <a:pt x="380380" y="75811"/>
                </a:lnTo>
                <a:lnTo>
                  <a:pt x="390376" y="77823"/>
                </a:lnTo>
                <a:lnTo>
                  <a:pt x="421802" y="80059"/>
                </a:lnTo>
                <a:lnTo>
                  <a:pt x="472175" y="81318"/>
                </a:lnTo>
                <a:lnTo>
                  <a:pt x="507370" y="82565"/>
                </a:lnTo>
                <a:lnTo>
                  <a:pt x="588228" y="87669"/>
                </a:lnTo>
                <a:lnTo>
                  <a:pt x="624989" y="89198"/>
                </a:lnTo>
                <a:lnTo>
                  <a:pt x="671655" y="90058"/>
                </a:lnTo>
                <a:lnTo>
                  <a:pt x="1270635" y="90419"/>
                </a:lnTo>
                <a:lnTo>
                  <a:pt x="1294394" y="91372"/>
                </a:lnTo>
                <a:lnTo>
                  <a:pt x="1314996" y="92960"/>
                </a:lnTo>
                <a:lnTo>
                  <a:pt x="1351539" y="95359"/>
                </a:lnTo>
                <a:lnTo>
                  <a:pt x="1386830" y="93250"/>
                </a:lnTo>
                <a:lnTo>
                  <a:pt x="1408146" y="90979"/>
                </a:lnTo>
                <a:lnTo>
                  <a:pt x="1407976" y="90793"/>
                </a:lnTo>
                <a:lnTo>
                  <a:pt x="1400858" y="90494"/>
                </a:lnTo>
                <a:lnTo>
                  <a:pt x="1395497" y="88564"/>
                </a:lnTo>
                <a:lnTo>
                  <a:pt x="1388113" y="85373"/>
                </a:lnTo>
                <a:lnTo>
                  <a:pt x="1379380" y="81340"/>
                </a:lnTo>
                <a:lnTo>
                  <a:pt x="1368796" y="77699"/>
                </a:lnTo>
                <a:lnTo>
                  <a:pt x="1356977" y="74320"/>
                </a:lnTo>
                <a:lnTo>
                  <a:pt x="1344335" y="71114"/>
                </a:lnTo>
                <a:lnTo>
                  <a:pt x="1332097" y="68977"/>
                </a:lnTo>
                <a:lnTo>
                  <a:pt x="1308340" y="66602"/>
                </a:lnTo>
                <a:lnTo>
                  <a:pt x="1297624" y="65017"/>
                </a:lnTo>
                <a:lnTo>
                  <a:pt x="1287622" y="63007"/>
                </a:lnTo>
                <a:lnTo>
                  <a:pt x="1278095" y="60714"/>
                </a:lnTo>
                <a:lnTo>
                  <a:pt x="1246486" y="57488"/>
                </a:lnTo>
                <a:lnTo>
                  <a:pt x="1214093" y="54194"/>
                </a:lnTo>
                <a:lnTo>
                  <a:pt x="1194787" y="51982"/>
                </a:lnTo>
                <a:lnTo>
                  <a:pt x="1178106" y="49554"/>
                </a:lnTo>
                <a:lnTo>
                  <a:pt x="1163176" y="46984"/>
                </a:lnTo>
                <a:lnTo>
                  <a:pt x="1149412" y="44318"/>
                </a:lnTo>
                <a:lnTo>
                  <a:pt x="1130711" y="41588"/>
                </a:lnTo>
                <a:lnTo>
                  <a:pt x="1084533" y="36014"/>
                </a:lnTo>
                <a:lnTo>
                  <a:pt x="1006858" y="30362"/>
                </a:lnTo>
                <a:lnTo>
                  <a:pt x="919315" y="24675"/>
                </a:lnTo>
                <a:lnTo>
                  <a:pt x="825644" y="17071"/>
                </a:lnTo>
                <a:lnTo>
                  <a:pt x="783847" y="14958"/>
                </a:lnTo>
                <a:lnTo>
                  <a:pt x="751936" y="14019"/>
                </a:lnTo>
                <a:lnTo>
                  <a:pt x="720291" y="12649"/>
                </a:lnTo>
                <a:lnTo>
                  <a:pt x="659041" y="7475"/>
                </a:lnTo>
                <a:lnTo>
                  <a:pt x="502957" y="510"/>
                </a:lnTo>
                <a:lnTo>
                  <a:pt x="466379" y="0"/>
                </a:lnTo>
                <a:lnTo>
                  <a:pt x="439136" y="613"/>
                </a:lnTo>
                <a:lnTo>
                  <a:pt x="418116" y="1973"/>
                </a:lnTo>
                <a:lnTo>
                  <a:pt x="393625" y="2881"/>
                </a:lnTo>
                <a:lnTo>
                  <a:pt x="308146" y="4157"/>
                </a:lnTo>
                <a:lnTo>
                  <a:pt x="243968" y="4456"/>
                </a:lnTo>
                <a:lnTo>
                  <a:pt x="215614" y="5488"/>
                </a:lnTo>
                <a:lnTo>
                  <a:pt x="190044" y="7129"/>
                </a:lnTo>
                <a:lnTo>
                  <a:pt x="148616" y="10539"/>
                </a:lnTo>
                <a:lnTo>
                  <a:pt x="113630" y="12459"/>
                </a:lnTo>
                <a:lnTo>
                  <a:pt x="71612" y="15648"/>
                </a:lnTo>
                <a:lnTo>
                  <a:pt x="58800" y="17712"/>
                </a:lnTo>
                <a:lnTo>
                  <a:pt x="48354" y="20040"/>
                </a:lnTo>
                <a:lnTo>
                  <a:pt x="39485" y="22545"/>
                </a:lnTo>
                <a:lnTo>
                  <a:pt x="31667" y="25168"/>
                </a:lnTo>
                <a:lnTo>
                  <a:pt x="17901" y="28082"/>
                </a:lnTo>
                <a:lnTo>
                  <a:pt x="11563" y="28859"/>
                </a:lnTo>
                <a:lnTo>
                  <a:pt x="7338" y="30329"/>
                </a:lnTo>
                <a:lnTo>
                  <a:pt x="4521" y="32262"/>
                </a:lnTo>
                <a:lnTo>
                  <a:pt x="0" y="37657"/>
                </a:lnTo>
                <a:lnTo>
                  <a:pt x="581" y="39052"/>
                </a:lnTo>
                <a:lnTo>
                  <a:pt x="1922" y="40935"/>
                </a:lnTo>
                <a:lnTo>
                  <a:pt x="3768" y="43143"/>
                </a:lnTo>
                <a:lnTo>
                  <a:pt x="6903" y="45567"/>
                </a:lnTo>
                <a:lnTo>
                  <a:pt x="10899" y="48135"/>
                </a:lnTo>
                <a:lnTo>
                  <a:pt x="15467" y="50800"/>
                </a:lnTo>
                <a:lnTo>
                  <a:pt x="20419" y="53529"/>
                </a:lnTo>
                <a:lnTo>
                  <a:pt x="30999" y="59102"/>
                </a:lnTo>
                <a:lnTo>
                  <a:pt x="42051" y="62213"/>
                </a:lnTo>
                <a:lnTo>
                  <a:pt x="54266" y="64549"/>
                </a:lnTo>
                <a:lnTo>
                  <a:pt x="61525" y="66505"/>
                </a:lnTo>
                <a:lnTo>
                  <a:pt x="69220" y="68762"/>
                </a:lnTo>
                <a:lnTo>
                  <a:pt x="111908" y="71938"/>
                </a:lnTo>
                <a:lnTo>
                  <a:pt x="126621" y="73336"/>
                </a:lnTo>
                <a:lnTo>
                  <a:pt x="140241" y="75221"/>
                </a:lnTo>
                <a:lnTo>
                  <a:pt x="153131" y="77430"/>
                </a:lnTo>
                <a:lnTo>
                  <a:pt x="187773" y="79884"/>
                </a:lnTo>
                <a:lnTo>
                  <a:pt x="225711" y="80975"/>
                </a:lnTo>
                <a:lnTo>
                  <a:pt x="289085" y="81589"/>
                </a:lnTo>
                <a:lnTo>
                  <a:pt x="1134192" y="81847"/>
                </a:lnTo>
                <a:lnTo>
                  <a:pt x="1166090" y="84387"/>
                </a:lnTo>
                <a:lnTo>
                  <a:pt x="1190108" y="87739"/>
                </a:lnTo>
                <a:lnTo>
                  <a:pt x="1217111" y="90067"/>
                </a:lnTo>
                <a:lnTo>
                  <a:pt x="1220612" y="91137"/>
                </a:lnTo>
                <a:lnTo>
                  <a:pt x="1223898" y="92803"/>
                </a:lnTo>
                <a:lnTo>
                  <a:pt x="1227041" y="94866"/>
                </a:lnTo>
                <a:lnTo>
                  <a:pt x="1233073" y="97159"/>
                </a:lnTo>
                <a:lnTo>
                  <a:pt x="1236016" y="97770"/>
                </a:lnTo>
                <a:lnTo>
                  <a:pt x="1241824" y="100989"/>
                </a:lnTo>
                <a:lnTo>
                  <a:pt x="1244707" y="103181"/>
                </a:lnTo>
                <a:lnTo>
                  <a:pt x="1246628" y="103690"/>
                </a:lnTo>
                <a:lnTo>
                  <a:pt x="1247910" y="103077"/>
                </a:lnTo>
                <a:lnTo>
                  <a:pt x="1248764" y="101715"/>
                </a:lnTo>
                <a:lnTo>
                  <a:pt x="1247428" y="100808"/>
                </a:lnTo>
                <a:lnTo>
                  <a:pt x="1237399" y="98578"/>
                </a:lnTo>
                <a:lnTo>
                  <a:pt x="1234137" y="96811"/>
                </a:lnTo>
                <a:lnTo>
                  <a:pt x="1231010" y="94681"/>
                </a:lnTo>
                <a:lnTo>
                  <a:pt x="1224995" y="92314"/>
                </a:lnTo>
                <a:lnTo>
                  <a:pt x="1218194" y="91262"/>
                </a:lnTo>
                <a:lnTo>
                  <a:pt x="1196034" y="88764"/>
                </a:lnTo>
                <a:lnTo>
                  <a:pt x="1134436" y="77759"/>
                </a:lnTo>
                <a:lnTo>
                  <a:pt x="1089680" y="71140"/>
                </a:lnTo>
                <a:lnTo>
                  <a:pt x="1021643" y="62059"/>
                </a:lnTo>
                <a:lnTo>
                  <a:pt x="1002669" y="60083"/>
                </a:lnTo>
                <a:lnTo>
                  <a:pt x="971427" y="57887"/>
                </a:lnTo>
                <a:lnTo>
                  <a:pt x="927868" y="56651"/>
                </a:lnTo>
                <a:lnTo>
                  <a:pt x="884798" y="56284"/>
                </a:lnTo>
                <a:lnTo>
                  <a:pt x="629234" y="48763"/>
                </a:lnTo>
                <a:lnTo>
                  <a:pt x="521572" y="47915"/>
                </a:lnTo>
                <a:lnTo>
                  <a:pt x="480694" y="48748"/>
                </a:lnTo>
                <a:lnTo>
                  <a:pt x="351300" y="53519"/>
                </a:lnTo>
                <a:lnTo>
                  <a:pt x="181679" y="55786"/>
                </a:lnTo>
                <a:lnTo>
                  <a:pt x="143628" y="58517"/>
                </a:lnTo>
                <a:lnTo>
                  <a:pt x="126814" y="60579"/>
                </a:lnTo>
                <a:lnTo>
                  <a:pt x="114652" y="62906"/>
                </a:lnTo>
                <a:lnTo>
                  <a:pt x="105591" y="65410"/>
                </a:lnTo>
                <a:lnTo>
                  <a:pt x="67467" y="732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7"/>
          <p:cNvSpPr/>
          <p:nvPr/>
        </p:nvSpPr>
        <p:spPr>
          <a:xfrm>
            <a:off x="3888988" y="3438196"/>
            <a:ext cx="280105" cy="290681"/>
          </a:xfrm>
          <a:custGeom>
            <a:avLst/>
            <a:gdLst/>
            <a:ahLst/>
            <a:cxnLst/>
            <a:rect l="0" t="0" r="0" b="0"/>
            <a:pathLst>
              <a:path w="280105" h="290681">
                <a:moveTo>
                  <a:pt x="220096" y="42239"/>
                </a:moveTo>
                <a:lnTo>
                  <a:pt x="208165" y="18375"/>
                </a:lnTo>
                <a:lnTo>
                  <a:pt x="204522" y="13947"/>
                </a:lnTo>
                <a:lnTo>
                  <a:pt x="200188" y="10043"/>
                </a:lnTo>
                <a:lnTo>
                  <a:pt x="195394" y="6487"/>
                </a:lnTo>
                <a:lnTo>
                  <a:pt x="187528" y="2537"/>
                </a:lnTo>
                <a:lnTo>
                  <a:pt x="179904" y="781"/>
                </a:lnTo>
                <a:lnTo>
                  <a:pt x="175204" y="313"/>
                </a:lnTo>
                <a:lnTo>
                  <a:pt x="170166" y="0"/>
                </a:lnTo>
                <a:lnTo>
                  <a:pt x="163949" y="745"/>
                </a:lnTo>
                <a:lnTo>
                  <a:pt x="156947" y="2194"/>
                </a:lnTo>
                <a:lnTo>
                  <a:pt x="149422" y="4112"/>
                </a:lnTo>
                <a:lnTo>
                  <a:pt x="143453" y="6343"/>
                </a:lnTo>
                <a:lnTo>
                  <a:pt x="138521" y="8783"/>
                </a:lnTo>
                <a:lnTo>
                  <a:pt x="134280" y="11363"/>
                </a:lnTo>
                <a:lnTo>
                  <a:pt x="127643" y="14987"/>
                </a:lnTo>
                <a:lnTo>
                  <a:pt x="110108" y="24094"/>
                </a:lnTo>
                <a:lnTo>
                  <a:pt x="102004" y="29190"/>
                </a:lnTo>
                <a:lnTo>
                  <a:pt x="94695" y="34492"/>
                </a:lnTo>
                <a:lnTo>
                  <a:pt x="87918" y="39932"/>
                </a:lnTo>
                <a:lnTo>
                  <a:pt x="82448" y="44511"/>
                </a:lnTo>
                <a:lnTo>
                  <a:pt x="73829" y="52139"/>
                </a:lnTo>
                <a:lnTo>
                  <a:pt x="64284" y="61244"/>
                </a:lnTo>
                <a:lnTo>
                  <a:pt x="59071" y="66338"/>
                </a:lnTo>
                <a:lnTo>
                  <a:pt x="54644" y="71640"/>
                </a:lnTo>
                <a:lnTo>
                  <a:pt x="50740" y="77080"/>
                </a:lnTo>
                <a:lnTo>
                  <a:pt x="33074" y="103997"/>
                </a:lnTo>
                <a:lnTo>
                  <a:pt x="23977" y="117701"/>
                </a:lnTo>
                <a:lnTo>
                  <a:pt x="16961" y="130647"/>
                </a:lnTo>
                <a:lnTo>
                  <a:pt x="11330" y="143087"/>
                </a:lnTo>
                <a:lnTo>
                  <a:pt x="6624" y="155191"/>
                </a:lnTo>
                <a:lnTo>
                  <a:pt x="3486" y="165165"/>
                </a:lnTo>
                <a:lnTo>
                  <a:pt x="1395" y="173720"/>
                </a:lnTo>
                <a:lnTo>
                  <a:pt x="0" y="181328"/>
                </a:lnTo>
                <a:lnTo>
                  <a:pt x="23" y="190210"/>
                </a:lnTo>
                <a:lnTo>
                  <a:pt x="991" y="199941"/>
                </a:lnTo>
                <a:lnTo>
                  <a:pt x="2589" y="210239"/>
                </a:lnTo>
                <a:lnTo>
                  <a:pt x="3654" y="218056"/>
                </a:lnTo>
                <a:lnTo>
                  <a:pt x="4364" y="224220"/>
                </a:lnTo>
                <a:lnTo>
                  <a:pt x="4837" y="229282"/>
                </a:lnTo>
                <a:lnTo>
                  <a:pt x="6105" y="234562"/>
                </a:lnTo>
                <a:lnTo>
                  <a:pt x="7903" y="239987"/>
                </a:lnTo>
                <a:lnTo>
                  <a:pt x="10055" y="245508"/>
                </a:lnTo>
                <a:lnTo>
                  <a:pt x="14346" y="251094"/>
                </a:lnTo>
                <a:lnTo>
                  <a:pt x="20064" y="256723"/>
                </a:lnTo>
                <a:lnTo>
                  <a:pt x="26735" y="262381"/>
                </a:lnTo>
                <a:lnTo>
                  <a:pt x="32133" y="267105"/>
                </a:lnTo>
                <a:lnTo>
                  <a:pt x="40672" y="274894"/>
                </a:lnTo>
                <a:lnTo>
                  <a:pt x="45236" y="278305"/>
                </a:lnTo>
                <a:lnTo>
                  <a:pt x="50183" y="281531"/>
                </a:lnTo>
                <a:lnTo>
                  <a:pt x="55385" y="284634"/>
                </a:lnTo>
                <a:lnTo>
                  <a:pt x="60759" y="286703"/>
                </a:lnTo>
                <a:lnTo>
                  <a:pt x="66247" y="288083"/>
                </a:lnTo>
                <a:lnTo>
                  <a:pt x="71810" y="289002"/>
                </a:lnTo>
                <a:lnTo>
                  <a:pt x="77424" y="289615"/>
                </a:lnTo>
                <a:lnTo>
                  <a:pt x="83071" y="290024"/>
                </a:lnTo>
                <a:lnTo>
                  <a:pt x="88742" y="290296"/>
                </a:lnTo>
                <a:lnTo>
                  <a:pt x="100122" y="290599"/>
                </a:lnTo>
                <a:lnTo>
                  <a:pt x="105823" y="290680"/>
                </a:lnTo>
                <a:lnTo>
                  <a:pt x="113434" y="289781"/>
                </a:lnTo>
                <a:lnTo>
                  <a:pt x="122319" y="288230"/>
                </a:lnTo>
                <a:lnTo>
                  <a:pt x="132051" y="286242"/>
                </a:lnTo>
                <a:lnTo>
                  <a:pt x="160645" y="281495"/>
                </a:lnTo>
                <a:lnTo>
                  <a:pt x="177605" y="278895"/>
                </a:lnTo>
                <a:lnTo>
                  <a:pt x="191769" y="276210"/>
                </a:lnTo>
                <a:lnTo>
                  <a:pt x="204069" y="273467"/>
                </a:lnTo>
                <a:lnTo>
                  <a:pt x="215126" y="270686"/>
                </a:lnTo>
                <a:lnTo>
                  <a:pt x="224403" y="267879"/>
                </a:lnTo>
                <a:lnTo>
                  <a:pt x="232493" y="265056"/>
                </a:lnTo>
                <a:lnTo>
                  <a:pt x="239790" y="262221"/>
                </a:lnTo>
                <a:lnTo>
                  <a:pt x="246561" y="259378"/>
                </a:lnTo>
                <a:lnTo>
                  <a:pt x="252980" y="256531"/>
                </a:lnTo>
                <a:lnTo>
                  <a:pt x="280104" y="2479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8"/>
          <p:cNvSpPr/>
          <p:nvPr/>
        </p:nvSpPr>
        <p:spPr>
          <a:xfrm>
            <a:off x="4323397" y="3497579"/>
            <a:ext cx="257176" cy="34292"/>
          </a:xfrm>
          <a:custGeom>
            <a:avLst/>
            <a:gdLst/>
            <a:ahLst/>
            <a:cxnLst/>
            <a:rect l="0" t="0" r="0" b="0"/>
            <a:pathLst>
              <a:path w="257176" h="34292">
                <a:moveTo>
                  <a:pt x="0" y="34291"/>
                </a:moveTo>
                <a:lnTo>
                  <a:pt x="13653" y="29740"/>
                </a:lnTo>
                <a:lnTo>
                  <a:pt x="18627" y="28399"/>
                </a:lnTo>
                <a:lnTo>
                  <a:pt x="22895" y="27505"/>
                </a:lnTo>
                <a:lnTo>
                  <a:pt x="26694" y="26910"/>
                </a:lnTo>
                <a:lnTo>
                  <a:pt x="31131" y="26513"/>
                </a:lnTo>
                <a:lnTo>
                  <a:pt x="35994" y="26248"/>
                </a:lnTo>
                <a:lnTo>
                  <a:pt x="41140" y="26071"/>
                </a:lnTo>
                <a:lnTo>
                  <a:pt x="62038" y="25823"/>
                </a:lnTo>
                <a:lnTo>
                  <a:pt x="68981" y="24835"/>
                </a:lnTo>
                <a:lnTo>
                  <a:pt x="75515" y="23225"/>
                </a:lnTo>
                <a:lnTo>
                  <a:pt x="81776" y="21198"/>
                </a:lnTo>
                <a:lnTo>
                  <a:pt x="92617" y="18895"/>
                </a:lnTo>
                <a:lnTo>
                  <a:pt x="106512" y="16407"/>
                </a:lnTo>
                <a:lnTo>
                  <a:pt x="122443" y="13796"/>
                </a:lnTo>
                <a:lnTo>
                  <a:pt x="134969" y="11102"/>
                </a:lnTo>
                <a:lnTo>
                  <a:pt x="145224" y="8354"/>
                </a:lnTo>
                <a:lnTo>
                  <a:pt x="153966" y="5570"/>
                </a:lnTo>
                <a:lnTo>
                  <a:pt x="162652" y="3713"/>
                </a:lnTo>
                <a:lnTo>
                  <a:pt x="171299" y="2476"/>
                </a:lnTo>
                <a:lnTo>
                  <a:pt x="179922" y="1651"/>
                </a:lnTo>
                <a:lnTo>
                  <a:pt x="191385" y="1101"/>
                </a:lnTo>
                <a:lnTo>
                  <a:pt x="238147" y="21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9"/>
          <p:cNvSpPr/>
          <p:nvPr/>
        </p:nvSpPr>
        <p:spPr>
          <a:xfrm>
            <a:off x="4366259" y="3540442"/>
            <a:ext cx="300039" cy="77154"/>
          </a:xfrm>
          <a:custGeom>
            <a:avLst/>
            <a:gdLst/>
            <a:ahLst/>
            <a:cxnLst/>
            <a:rect l="0" t="0" r="0" b="0"/>
            <a:pathLst>
              <a:path w="300039" h="77154">
                <a:moveTo>
                  <a:pt x="0" y="77153"/>
                </a:moveTo>
                <a:lnTo>
                  <a:pt x="4552" y="77153"/>
                </a:lnTo>
                <a:lnTo>
                  <a:pt x="8749" y="76200"/>
                </a:lnTo>
                <a:lnTo>
                  <a:pt x="14405" y="74612"/>
                </a:lnTo>
                <a:lnTo>
                  <a:pt x="21034" y="72602"/>
                </a:lnTo>
                <a:lnTo>
                  <a:pt x="27358" y="71261"/>
                </a:lnTo>
                <a:lnTo>
                  <a:pt x="33479" y="70367"/>
                </a:lnTo>
                <a:lnTo>
                  <a:pt x="39465" y="69772"/>
                </a:lnTo>
                <a:lnTo>
                  <a:pt x="45360" y="68422"/>
                </a:lnTo>
                <a:lnTo>
                  <a:pt x="51195" y="66570"/>
                </a:lnTo>
                <a:lnTo>
                  <a:pt x="56990" y="64382"/>
                </a:lnTo>
                <a:lnTo>
                  <a:pt x="62759" y="61971"/>
                </a:lnTo>
                <a:lnTo>
                  <a:pt x="68509" y="59412"/>
                </a:lnTo>
                <a:lnTo>
                  <a:pt x="74248" y="56753"/>
                </a:lnTo>
                <a:lnTo>
                  <a:pt x="79979" y="54980"/>
                </a:lnTo>
                <a:lnTo>
                  <a:pt x="85704" y="53799"/>
                </a:lnTo>
                <a:lnTo>
                  <a:pt x="91427" y="53011"/>
                </a:lnTo>
                <a:lnTo>
                  <a:pt x="98099" y="50581"/>
                </a:lnTo>
                <a:lnTo>
                  <a:pt x="105404" y="47056"/>
                </a:lnTo>
                <a:lnTo>
                  <a:pt x="113133" y="42800"/>
                </a:lnTo>
                <a:lnTo>
                  <a:pt x="121141" y="39964"/>
                </a:lnTo>
                <a:lnTo>
                  <a:pt x="129339" y="38072"/>
                </a:lnTo>
                <a:lnTo>
                  <a:pt x="137661" y="36812"/>
                </a:lnTo>
                <a:lnTo>
                  <a:pt x="154639" y="33113"/>
                </a:lnTo>
                <a:lnTo>
                  <a:pt x="203984" y="21385"/>
                </a:lnTo>
                <a:lnTo>
                  <a:pt x="223620" y="17114"/>
                </a:lnTo>
                <a:lnTo>
                  <a:pt x="238614" y="1426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0"/>
          <p:cNvSpPr/>
          <p:nvPr/>
        </p:nvSpPr>
        <p:spPr>
          <a:xfrm>
            <a:off x="4752559" y="3466923"/>
            <a:ext cx="196632" cy="236230"/>
          </a:xfrm>
          <a:custGeom>
            <a:avLst/>
            <a:gdLst/>
            <a:ahLst/>
            <a:cxnLst/>
            <a:rect l="0" t="0" r="0" b="0"/>
            <a:pathLst>
              <a:path w="196632" h="236230">
                <a:moveTo>
                  <a:pt x="188058" y="4939"/>
                </a:moveTo>
                <a:lnTo>
                  <a:pt x="169855" y="389"/>
                </a:lnTo>
                <a:lnTo>
                  <a:pt x="163540" y="0"/>
                </a:lnTo>
                <a:lnTo>
                  <a:pt x="158378" y="694"/>
                </a:lnTo>
                <a:lnTo>
                  <a:pt x="153984" y="2109"/>
                </a:lnTo>
                <a:lnTo>
                  <a:pt x="149149" y="3052"/>
                </a:lnTo>
                <a:lnTo>
                  <a:pt x="144021" y="3681"/>
                </a:lnTo>
                <a:lnTo>
                  <a:pt x="138698" y="4101"/>
                </a:lnTo>
                <a:lnTo>
                  <a:pt x="133244" y="5332"/>
                </a:lnTo>
                <a:lnTo>
                  <a:pt x="127703" y="7107"/>
                </a:lnTo>
                <a:lnTo>
                  <a:pt x="122103" y="9241"/>
                </a:lnTo>
                <a:lnTo>
                  <a:pt x="114561" y="13522"/>
                </a:lnTo>
                <a:lnTo>
                  <a:pt x="105722" y="19234"/>
                </a:lnTo>
                <a:lnTo>
                  <a:pt x="96020" y="25899"/>
                </a:lnTo>
                <a:lnTo>
                  <a:pt x="87647" y="32247"/>
                </a:lnTo>
                <a:lnTo>
                  <a:pt x="80160" y="38385"/>
                </a:lnTo>
                <a:lnTo>
                  <a:pt x="73264" y="44381"/>
                </a:lnTo>
                <a:lnTo>
                  <a:pt x="66761" y="50284"/>
                </a:lnTo>
                <a:lnTo>
                  <a:pt x="54455" y="61922"/>
                </a:lnTo>
                <a:lnTo>
                  <a:pt x="49460" y="67693"/>
                </a:lnTo>
                <a:lnTo>
                  <a:pt x="45176" y="73445"/>
                </a:lnTo>
                <a:lnTo>
                  <a:pt x="41368" y="79184"/>
                </a:lnTo>
                <a:lnTo>
                  <a:pt x="36925" y="84916"/>
                </a:lnTo>
                <a:lnTo>
                  <a:pt x="32058" y="90642"/>
                </a:lnTo>
                <a:lnTo>
                  <a:pt x="26908" y="96364"/>
                </a:lnTo>
                <a:lnTo>
                  <a:pt x="22522" y="102085"/>
                </a:lnTo>
                <a:lnTo>
                  <a:pt x="18646" y="107802"/>
                </a:lnTo>
                <a:lnTo>
                  <a:pt x="15109" y="113520"/>
                </a:lnTo>
                <a:lnTo>
                  <a:pt x="11799" y="120189"/>
                </a:lnTo>
                <a:lnTo>
                  <a:pt x="8639" y="127492"/>
                </a:lnTo>
                <a:lnTo>
                  <a:pt x="5581" y="135219"/>
                </a:lnTo>
                <a:lnTo>
                  <a:pt x="3542" y="142274"/>
                </a:lnTo>
                <a:lnTo>
                  <a:pt x="2182" y="148884"/>
                </a:lnTo>
                <a:lnTo>
                  <a:pt x="1276" y="155195"/>
                </a:lnTo>
                <a:lnTo>
                  <a:pt x="672" y="163212"/>
                </a:lnTo>
                <a:lnTo>
                  <a:pt x="269" y="172367"/>
                </a:lnTo>
                <a:lnTo>
                  <a:pt x="0" y="182280"/>
                </a:lnTo>
                <a:lnTo>
                  <a:pt x="2679" y="190794"/>
                </a:lnTo>
                <a:lnTo>
                  <a:pt x="7322" y="198375"/>
                </a:lnTo>
                <a:lnTo>
                  <a:pt x="18196" y="210926"/>
                </a:lnTo>
                <a:lnTo>
                  <a:pt x="26204" y="219679"/>
                </a:lnTo>
                <a:lnTo>
                  <a:pt x="30625" y="223346"/>
                </a:lnTo>
                <a:lnTo>
                  <a:pt x="35478" y="226744"/>
                </a:lnTo>
                <a:lnTo>
                  <a:pt x="40618" y="229961"/>
                </a:lnTo>
                <a:lnTo>
                  <a:pt x="44997" y="232107"/>
                </a:lnTo>
                <a:lnTo>
                  <a:pt x="48870" y="233537"/>
                </a:lnTo>
                <a:lnTo>
                  <a:pt x="52403" y="234490"/>
                </a:lnTo>
                <a:lnTo>
                  <a:pt x="56664" y="235125"/>
                </a:lnTo>
                <a:lnTo>
                  <a:pt x="61409" y="235549"/>
                </a:lnTo>
                <a:lnTo>
                  <a:pt x="66478" y="235832"/>
                </a:lnTo>
                <a:lnTo>
                  <a:pt x="79730" y="236145"/>
                </a:lnTo>
                <a:lnTo>
                  <a:pt x="87264" y="236229"/>
                </a:lnTo>
                <a:lnTo>
                  <a:pt x="94192" y="235333"/>
                </a:lnTo>
                <a:lnTo>
                  <a:pt x="100716" y="233782"/>
                </a:lnTo>
                <a:lnTo>
                  <a:pt x="129424" y="224450"/>
                </a:lnTo>
                <a:lnTo>
                  <a:pt x="140396" y="219860"/>
                </a:lnTo>
                <a:lnTo>
                  <a:pt x="153426" y="213942"/>
                </a:lnTo>
                <a:lnTo>
                  <a:pt x="196631" y="193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1"/>
          <p:cNvSpPr/>
          <p:nvPr/>
        </p:nvSpPr>
        <p:spPr>
          <a:xfrm>
            <a:off x="5069662" y="3497579"/>
            <a:ext cx="273864" cy="221496"/>
          </a:xfrm>
          <a:custGeom>
            <a:avLst/>
            <a:gdLst/>
            <a:ahLst/>
            <a:cxnLst/>
            <a:rect l="0" t="0" r="0" b="0"/>
            <a:pathLst>
              <a:path w="273864" h="221496">
                <a:moveTo>
                  <a:pt x="16688" y="0"/>
                </a:moveTo>
                <a:lnTo>
                  <a:pt x="4756" y="23864"/>
                </a:lnTo>
                <a:lnTo>
                  <a:pt x="3018" y="33055"/>
                </a:lnTo>
                <a:lnTo>
                  <a:pt x="1860" y="44897"/>
                </a:lnTo>
                <a:lnTo>
                  <a:pt x="1087" y="58507"/>
                </a:lnTo>
                <a:lnTo>
                  <a:pt x="229" y="91408"/>
                </a:lnTo>
                <a:lnTo>
                  <a:pt x="0" y="109517"/>
                </a:lnTo>
                <a:lnTo>
                  <a:pt x="800" y="125399"/>
                </a:lnTo>
                <a:lnTo>
                  <a:pt x="2286" y="139797"/>
                </a:lnTo>
                <a:lnTo>
                  <a:pt x="4229" y="153206"/>
                </a:lnTo>
                <a:lnTo>
                  <a:pt x="6477" y="165002"/>
                </a:lnTo>
                <a:lnTo>
                  <a:pt x="8928" y="175724"/>
                </a:lnTo>
                <a:lnTo>
                  <a:pt x="11515" y="185730"/>
                </a:lnTo>
                <a:lnTo>
                  <a:pt x="14191" y="192400"/>
                </a:lnTo>
                <a:lnTo>
                  <a:pt x="16929" y="196847"/>
                </a:lnTo>
                <a:lnTo>
                  <a:pt x="19706" y="199811"/>
                </a:lnTo>
                <a:lnTo>
                  <a:pt x="27871" y="205645"/>
                </a:lnTo>
                <a:lnTo>
                  <a:pt x="32716" y="208535"/>
                </a:lnTo>
                <a:lnTo>
                  <a:pt x="40639" y="214285"/>
                </a:lnTo>
                <a:lnTo>
                  <a:pt x="44085" y="217152"/>
                </a:lnTo>
                <a:lnTo>
                  <a:pt x="48288" y="218111"/>
                </a:lnTo>
                <a:lnTo>
                  <a:pt x="52994" y="217797"/>
                </a:lnTo>
                <a:lnTo>
                  <a:pt x="58037" y="216636"/>
                </a:lnTo>
                <a:lnTo>
                  <a:pt x="66180" y="215345"/>
                </a:lnTo>
                <a:lnTo>
                  <a:pt x="69685" y="215001"/>
                </a:lnTo>
                <a:lnTo>
                  <a:pt x="72974" y="213820"/>
                </a:lnTo>
                <a:lnTo>
                  <a:pt x="79169" y="209966"/>
                </a:lnTo>
                <a:lnTo>
                  <a:pt x="85097" y="205079"/>
                </a:lnTo>
                <a:lnTo>
                  <a:pt x="88012" y="202442"/>
                </a:lnTo>
                <a:lnTo>
                  <a:pt x="90907" y="198779"/>
                </a:lnTo>
                <a:lnTo>
                  <a:pt x="93790" y="194432"/>
                </a:lnTo>
                <a:lnTo>
                  <a:pt x="96664" y="189629"/>
                </a:lnTo>
                <a:lnTo>
                  <a:pt x="99533" y="184522"/>
                </a:lnTo>
                <a:lnTo>
                  <a:pt x="105260" y="173768"/>
                </a:lnTo>
                <a:lnTo>
                  <a:pt x="109074" y="165376"/>
                </a:lnTo>
                <a:lnTo>
                  <a:pt x="147998" y="72320"/>
                </a:lnTo>
                <a:lnTo>
                  <a:pt x="155663" y="52975"/>
                </a:lnTo>
                <a:lnTo>
                  <a:pt x="160773" y="39127"/>
                </a:lnTo>
                <a:lnTo>
                  <a:pt x="164180" y="28943"/>
                </a:lnTo>
                <a:lnTo>
                  <a:pt x="165498" y="26915"/>
                </a:lnTo>
                <a:lnTo>
                  <a:pt x="165425" y="30326"/>
                </a:lnTo>
                <a:lnTo>
                  <a:pt x="164423" y="37362"/>
                </a:lnTo>
                <a:lnTo>
                  <a:pt x="163755" y="44911"/>
                </a:lnTo>
                <a:lnTo>
                  <a:pt x="163310" y="52801"/>
                </a:lnTo>
                <a:lnTo>
                  <a:pt x="163013" y="60918"/>
                </a:lnTo>
                <a:lnTo>
                  <a:pt x="163768" y="74902"/>
                </a:lnTo>
                <a:lnTo>
                  <a:pt x="169284" y="141161"/>
                </a:lnTo>
                <a:lnTo>
                  <a:pt x="169853" y="151257"/>
                </a:lnTo>
                <a:lnTo>
                  <a:pt x="171185" y="159894"/>
                </a:lnTo>
                <a:lnTo>
                  <a:pt x="173026" y="167556"/>
                </a:lnTo>
                <a:lnTo>
                  <a:pt x="175206" y="174569"/>
                </a:lnTo>
                <a:lnTo>
                  <a:pt x="177611" y="181149"/>
                </a:lnTo>
                <a:lnTo>
                  <a:pt x="180168" y="187442"/>
                </a:lnTo>
                <a:lnTo>
                  <a:pt x="182824" y="193541"/>
                </a:lnTo>
                <a:lnTo>
                  <a:pt x="185548" y="198560"/>
                </a:lnTo>
                <a:lnTo>
                  <a:pt x="188317" y="202859"/>
                </a:lnTo>
                <a:lnTo>
                  <a:pt x="191114" y="206677"/>
                </a:lnTo>
                <a:lnTo>
                  <a:pt x="193932" y="209223"/>
                </a:lnTo>
                <a:lnTo>
                  <a:pt x="196763" y="210919"/>
                </a:lnTo>
                <a:lnTo>
                  <a:pt x="203401" y="213757"/>
                </a:lnTo>
                <a:lnTo>
                  <a:pt x="212701" y="218194"/>
                </a:lnTo>
                <a:lnTo>
                  <a:pt x="220645" y="220800"/>
                </a:lnTo>
                <a:lnTo>
                  <a:pt x="224097" y="221495"/>
                </a:lnTo>
                <a:lnTo>
                  <a:pt x="228303" y="221006"/>
                </a:lnTo>
                <a:lnTo>
                  <a:pt x="233012" y="219728"/>
                </a:lnTo>
                <a:lnTo>
                  <a:pt x="238056" y="217923"/>
                </a:lnTo>
                <a:lnTo>
                  <a:pt x="243324" y="216720"/>
                </a:lnTo>
                <a:lnTo>
                  <a:pt x="248742" y="215917"/>
                </a:lnTo>
                <a:lnTo>
                  <a:pt x="273863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2"/>
          <p:cNvSpPr/>
          <p:nvPr/>
        </p:nvSpPr>
        <p:spPr>
          <a:xfrm>
            <a:off x="5360670" y="3480694"/>
            <a:ext cx="256655" cy="400725"/>
          </a:xfrm>
          <a:custGeom>
            <a:avLst/>
            <a:gdLst/>
            <a:ahLst/>
            <a:cxnLst/>
            <a:rect l="0" t="0" r="0" b="0"/>
            <a:pathLst>
              <a:path w="256655" h="400725">
                <a:moveTo>
                  <a:pt x="85725" y="16885"/>
                </a:moveTo>
                <a:lnTo>
                  <a:pt x="81174" y="25987"/>
                </a:lnTo>
                <a:lnTo>
                  <a:pt x="78939" y="32996"/>
                </a:lnTo>
                <a:lnTo>
                  <a:pt x="77946" y="42143"/>
                </a:lnTo>
                <a:lnTo>
                  <a:pt x="77682" y="49916"/>
                </a:lnTo>
                <a:lnTo>
                  <a:pt x="77505" y="58909"/>
                </a:lnTo>
                <a:lnTo>
                  <a:pt x="79292" y="72523"/>
                </a:lnTo>
                <a:lnTo>
                  <a:pt x="82389" y="89220"/>
                </a:lnTo>
                <a:lnTo>
                  <a:pt x="86358" y="107971"/>
                </a:lnTo>
                <a:lnTo>
                  <a:pt x="89005" y="124282"/>
                </a:lnTo>
                <a:lnTo>
                  <a:pt x="90769" y="138966"/>
                </a:lnTo>
                <a:lnTo>
                  <a:pt x="91945" y="152565"/>
                </a:lnTo>
                <a:lnTo>
                  <a:pt x="93682" y="164488"/>
                </a:lnTo>
                <a:lnTo>
                  <a:pt x="95792" y="175295"/>
                </a:lnTo>
                <a:lnTo>
                  <a:pt x="98151" y="185357"/>
                </a:lnTo>
                <a:lnTo>
                  <a:pt x="99724" y="194922"/>
                </a:lnTo>
                <a:lnTo>
                  <a:pt x="100772" y="204157"/>
                </a:lnTo>
                <a:lnTo>
                  <a:pt x="101471" y="213170"/>
                </a:lnTo>
                <a:lnTo>
                  <a:pt x="102890" y="222037"/>
                </a:lnTo>
                <a:lnTo>
                  <a:pt x="104788" y="230806"/>
                </a:lnTo>
                <a:lnTo>
                  <a:pt x="107006" y="239509"/>
                </a:lnTo>
                <a:lnTo>
                  <a:pt x="109437" y="251026"/>
                </a:lnTo>
                <a:lnTo>
                  <a:pt x="114679" y="279063"/>
                </a:lnTo>
                <a:lnTo>
                  <a:pt x="116457" y="291683"/>
                </a:lnTo>
                <a:lnTo>
                  <a:pt x="117643" y="302954"/>
                </a:lnTo>
                <a:lnTo>
                  <a:pt x="118433" y="313325"/>
                </a:lnTo>
                <a:lnTo>
                  <a:pt x="118961" y="323097"/>
                </a:lnTo>
                <a:lnTo>
                  <a:pt x="119546" y="341575"/>
                </a:lnTo>
                <a:lnTo>
                  <a:pt x="119922" y="371781"/>
                </a:lnTo>
                <a:lnTo>
                  <a:pt x="119973" y="391152"/>
                </a:lnTo>
                <a:lnTo>
                  <a:pt x="119035" y="396889"/>
                </a:lnTo>
                <a:lnTo>
                  <a:pt x="117456" y="399761"/>
                </a:lnTo>
                <a:lnTo>
                  <a:pt x="115451" y="400724"/>
                </a:lnTo>
                <a:lnTo>
                  <a:pt x="114115" y="400413"/>
                </a:lnTo>
                <a:lnTo>
                  <a:pt x="113224" y="399253"/>
                </a:lnTo>
                <a:lnTo>
                  <a:pt x="112630" y="397527"/>
                </a:lnTo>
                <a:lnTo>
                  <a:pt x="107243" y="390547"/>
                </a:lnTo>
                <a:lnTo>
                  <a:pt x="102927" y="382198"/>
                </a:lnTo>
                <a:lnTo>
                  <a:pt x="97194" y="369965"/>
                </a:lnTo>
                <a:lnTo>
                  <a:pt x="90513" y="355142"/>
                </a:lnTo>
                <a:lnTo>
                  <a:pt x="86059" y="342402"/>
                </a:lnTo>
                <a:lnTo>
                  <a:pt x="83091" y="331052"/>
                </a:lnTo>
                <a:lnTo>
                  <a:pt x="81111" y="320627"/>
                </a:lnTo>
                <a:lnTo>
                  <a:pt x="73832" y="268405"/>
                </a:lnTo>
                <a:lnTo>
                  <a:pt x="69224" y="233142"/>
                </a:lnTo>
                <a:lnTo>
                  <a:pt x="67104" y="196299"/>
                </a:lnTo>
                <a:lnTo>
                  <a:pt x="66644" y="158402"/>
                </a:lnTo>
                <a:lnTo>
                  <a:pt x="68197" y="60926"/>
                </a:lnTo>
                <a:lnTo>
                  <a:pt x="70230" y="49104"/>
                </a:lnTo>
                <a:lnTo>
                  <a:pt x="73489" y="38364"/>
                </a:lnTo>
                <a:lnTo>
                  <a:pt x="77568" y="28347"/>
                </a:lnTo>
                <a:lnTo>
                  <a:pt x="81240" y="20717"/>
                </a:lnTo>
                <a:lnTo>
                  <a:pt x="87859" y="9698"/>
                </a:lnTo>
                <a:lnTo>
                  <a:pt x="91910" y="6379"/>
                </a:lnTo>
                <a:lnTo>
                  <a:pt x="96515" y="4166"/>
                </a:lnTo>
                <a:lnTo>
                  <a:pt x="101491" y="2691"/>
                </a:lnTo>
                <a:lnTo>
                  <a:pt x="105760" y="1708"/>
                </a:lnTo>
                <a:lnTo>
                  <a:pt x="113045" y="615"/>
                </a:lnTo>
                <a:lnTo>
                  <a:pt x="117273" y="323"/>
                </a:lnTo>
                <a:lnTo>
                  <a:pt x="121997" y="129"/>
                </a:lnTo>
                <a:lnTo>
                  <a:pt x="127051" y="0"/>
                </a:lnTo>
                <a:lnTo>
                  <a:pt x="133278" y="866"/>
                </a:lnTo>
                <a:lnTo>
                  <a:pt x="140287" y="2396"/>
                </a:lnTo>
                <a:lnTo>
                  <a:pt x="147817" y="4368"/>
                </a:lnTo>
                <a:lnTo>
                  <a:pt x="154742" y="6636"/>
                </a:lnTo>
                <a:lnTo>
                  <a:pt x="161264" y="9100"/>
                </a:lnTo>
                <a:lnTo>
                  <a:pt x="167516" y="11695"/>
                </a:lnTo>
                <a:lnTo>
                  <a:pt x="175495" y="15330"/>
                </a:lnTo>
                <a:lnTo>
                  <a:pt x="210596" y="32312"/>
                </a:lnTo>
                <a:lnTo>
                  <a:pt x="217549" y="35742"/>
                </a:lnTo>
                <a:lnTo>
                  <a:pt x="223138" y="38982"/>
                </a:lnTo>
                <a:lnTo>
                  <a:pt x="227816" y="42094"/>
                </a:lnTo>
                <a:lnTo>
                  <a:pt x="231887" y="45121"/>
                </a:lnTo>
                <a:lnTo>
                  <a:pt x="238950" y="53565"/>
                </a:lnTo>
                <a:lnTo>
                  <a:pt x="245265" y="62715"/>
                </a:lnTo>
                <a:lnTo>
                  <a:pt x="251246" y="69957"/>
                </a:lnTo>
                <a:lnTo>
                  <a:pt x="253222" y="75126"/>
                </a:lnTo>
                <a:lnTo>
                  <a:pt x="254540" y="81430"/>
                </a:lnTo>
                <a:lnTo>
                  <a:pt x="255418" y="88490"/>
                </a:lnTo>
                <a:lnTo>
                  <a:pt x="256003" y="95102"/>
                </a:lnTo>
                <a:lnTo>
                  <a:pt x="256654" y="107528"/>
                </a:lnTo>
                <a:lnTo>
                  <a:pt x="254922" y="114462"/>
                </a:lnTo>
                <a:lnTo>
                  <a:pt x="251863" y="121941"/>
                </a:lnTo>
                <a:lnTo>
                  <a:pt x="247919" y="129785"/>
                </a:lnTo>
                <a:lnTo>
                  <a:pt x="243384" y="136920"/>
                </a:lnTo>
                <a:lnTo>
                  <a:pt x="238456" y="143581"/>
                </a:lnTo>
                <a:lnTo>
                  <a:pt x="233265" y="149927"/>
                </a:lnTo>
                <a:lnTo>
                  <a:pt x="226947" y="155110"/>
                </a:lnTo>
                <a:lnTo>
                  <a:pt x="219878" y="159517"/>
                </a:lnTo>
                <a:lnTo>
                  <a:pt x="212308" y="163408"/>
                </a:lnTo>
                <a:lnTo>
                  <a:pt x="202498" y="168860"/>
                </a:lnTo>
                <a:lnTo>
                  <a:pt x="178899" y="182537"/>
                </a:lnTo>
                <a:lnTo>
                  <a:pt x="168796" y="187328"/>
                </a:lnTo>
                <a:lnTo>
                  <a:pt x="160156" y="190521"/>
                </a:lnTo>
                <a:lnTo>
                  <a:pt x="152490" y="192650"/>
                </a:lnTo>
                <a:lnTo>
                  <a:pt x="136353" y="197555"/>
                </a:lnTo>
                <a:lnTo>
                  <a:pt x="128050" y="200197"/>
                </a:lnTo>
                <a:lnTo>
                  <a:pt x="120608" y="201959"/>
                </a:lnTo>
                <a:lnTo>
                  <a:pt x="113743" y="203133"/>
                </a:lnTo>
                <a:lnTo>
                  <a:pt x="107261" y="203915"/>
                </a:lnTo>
                <a:lnTo>
                  <a:pt x="98177" y="204437"/>
                </a:lnTo>
                <a:lnTo>
                  <a:pt x="75384" y="205017"/>
                </a:lnTo>
                <a:lnTo>
                  <a:pt x="29674" y="205440"/>
                </a:lnTo>
                <a:lnTo>
                  <a:pt x="24545" y="204501"/>
                </a:lnTo>
                <a:lnTo>
                  <a:pt x="20173" y="202923"/>
                </a:lnTo>
                <a:lnTo>
                  <a:pt x="0" y="196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3"/>
          <p:cNvSpPr/>
          <p:nvPr/>
        </p:nvSpPr>
        <p:spPr>
          <a:xfrm>
            <a:off x="2257425" y="3878403"/>
            <a:ext cx="34290" cy="545008"/>
          </a:xfrm>
          <a:custGeom>
            <a:avLst/>
            <a:gdLst/>
            <a:ahLst/>
            <a:cxnLst/>
            <a:rect l="0" t="0" r="0" b="0"/>
            <a:pathLst>
              <a:path w="34290" h="545008">
                <a:moveTo>
                  <a:pt x="0" y="4939"/>
                </a:moveTo>
                <a:lnTo>
                  <a:pt x="0" y="0"/>
                </a:lnTo>
                <a:lnTo>
                  <a:pt x="0" y="176671"/>
                </a:lnTo>
                <a:lnTo>
                  <a:pt x="1904" y="200389"/>
                </a:lnTo>
                <a:lnTo>
                  <a:pt x="5079" y="225727"/>
                </a:lnTo>
                <a:lnTo>
                  <a:pt x="9101" y="252143"/>
                </a:lnTo>
                <a:lnTo>
                  <a:pt x="11782" y="272612"/>
                </a:lnTo>
                <a:lnTo>
                  <a:pt x="13570" y="289115"/>
                </a:lnTo>
                <a:lnTo>
                  <a:pt x="14761" y="302975"/>
                </a:lnTo>
                <a:lnTo>
                  <a:pt x="23518" y="432993"/>
                </a:lnTo>
                <a:lnTo>
                  <a:pt x="34289" y="545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4"/>
          <p:cNvSpPr/>
          <p:nvPr/>
        </p:nvSpPr>
        <p:spPr>
          <a:xfrm>
            <a:off x="2370474" y="3840479"/>
            <a:ext cx="421359" cy="497130"/>
          </a:xfrm>
          <a:custGeom>
            <a:avLst/>
            <a:gdLst/>
            <a:ahLst/>
            <a:cxnLst/>
            <a:rect l="0" t="0" r="0" b="0"/>
            <a:pathLst>
              <a:path w="421359" h="497130">
                <a:moveTo>
                  <a:pt x="118408" y="42863"/>
                </a:moveTo>
                <a:lnTo>
                  <a:pt x="76770" y="84501"/>
                </a:lnTo>
                <a:lnTo>
                  <a:pt x="68787" y="95024"/>
                </a:lnTo>
                <a:lnTo>
                  <a:pt x="62064" y="106051"/>
                </a:lnTo>
                <a:lnTo>
                  <a:pt x="55901" y="117301"/>
                </a:lnTo>
                <a:lnTo>
                  <a:pt x="51019" y="124874"/>
                </a:lnTo>
                <a:lnTo>
                  <a:pt x="44907" y="133732"/>
                </a:lnTo>
                <a:lnTo>
                  <a:pt x="37975" y="143447"/>
                </a:lnTo>
                <a:lnTo>
                  <a:pt x="32401" y="152782"/>
                </a:lnTo>
                <a:lnTo>
                  <a:pt x="27732" y="161862"/>
                </a:lnTo>
                <a:lnTo>
                  <a:pt x="23668" y="170773"/>
                </a:lnTo>
                <a:lnTo>
                  <a:pt x="20958" y="179572"/>
                </a:lnTo>
                <a:lnTo>
                  <a:pt x="19151" y="188295"/>
                </a:lnTo>
                <a:lnTo>
                  <a:pt x="17947" y="196967"/>
                </a:lnTo>
                <a:lnTo>
                  <a:pt x="16191" y="205607"/>
                </a:lnTo>
                <a:lnTo>
                  <a:pt x="14069" y="214224"/>
                </a:lnTo>
                <a:lnTo>
                  <a:pt x="11701" y="222826"/>
                </a:lnTo>
                <a:lnTo>
                  <a:pt x="6530" y="237464"/>
                </a:lnTo>
                <a:lnTo>
                  <a:pt x="3818" y="244035"/>
                </a:lnTo>
                <a:lnTo>
                  <a:pt x="2009" y="254130"/>
                </a:lnTo>
                <a:lnTo>
                  <a:pt x="804" y="266575"/>
                </a:lnTo>
                <a:lnTo>
                  <a:pt x="0" y="280587"/>
                </a:lnTo>
                <a:lnTo>
                  <a:pt x="417" y="294691"/>
                </a:lnTo>
                <a:lnTo>
                  <a:pt x="1647" y="308856"/>
                </a:lnTo>
                <a:lnTo>
                  <a:pt x="3420" y="323061"/>
                </a:lnTo>
                <a:lnTo>
                  <a:pt x="5554" y="337295"/>
                </a:lnTo>
                <a:lnTo>
                  <a:pt x="10466" y="365809"/>
                </a:lnTo>
                <a:lnTo>
                  <a:pt x="14062" y="377223"/>
                </a:lnTo>
                <a:lnTo>
                  <a:pt x="18364" y="386737"/>
                </a:lnTo>
                <a:lnTo>
                  <a:pt x="23137" y="394985"/>
                </a:lnTo>
                <a:lnTo>
                  <a:pt x="29176" y="404294"/>
                </a:lnTo>
                <a:lnTo>
                  <a:pt x="36060" y="414309"/>
                </a:lnTo>
                <a:lnTo>
                  <a:pt x="43507" y="424796"/>
                </a:lnTo>
                <a:lnTo>
                  <a:pt x="51329" y="433693"/>
                </a:lnTo>
                <a:lnTo>
                  <a:pt x="59401" y="441529"/>
                </a:lnTo>
                <a:lnTo>
                  <a:pt x="67640" y="448658"/>
                </a:lnTo>
                <a:lnTo>
                  <a:pt x="75038" y="454363"/>
                </a:lnTo>
                <a:lnTo>
                  <a:pt x="81874" y="459119"/>
                </a:lnTo>
                <a:lnTo>
                  <a:pt x="88337" y="463242"/>
                </a:lnTo>
                <a:lnTo>
                  <a:pt x="95503" y="466943"/>
                </a:lnTo>
                <a:lnTo>
                  <a:pt x="103138" y="470363"/>
                </a:lnTo>
                <a:lnTo>
                  <a:pt x="145025" y="487247"/>
                </a:lnTo>
                <a:lnTo>
                  <a:pt x="155203" y="490566"/>
                </a:lnTo>
                <a:lnTo>
                  <a:pt x="163893" y="492780"/>
                </a:lnTo>
                <a:lnTo>
                  <a:pt x="171591" y="494255"/>
                </a:lnTo>
                <a:lnTo>
                  <a:pt x="179581" y="495238"/>
                </a:lnTo>
                <a:lnTo>
                  <a:pt x="187765" y="495894"/>
                </a:lnTo>
                <a:lnTo>
                  <a:pt x="196078" y="496331"/>
                </a:lnTo>
                <a:lnTo>
                  <a:pt x="212936" y="496817"/>
                </a:lnTo>
                <a:lnTo>
                  <a:pt x="242490" y="497129"/>
                </a:lnTo>
                <a:lnTo>
                  <a:pt x="249707" y="496202"/>
                </a:lnTo>
                <a:lnTo>
                  <a:pt x="257376" y="494631"/>
                </a:lnTo>
                <a:lnTo>
                  <a:pt x="265345" y="492632"/>
                </a:lnTo>
                <a:lnTo>
                  <a:pt x="273516" y="490346"/>
                </a:lnTo>
                <a:lnTo>
                  <a:pt x="290215" y="485267"/>
                </a:lnTo>
                <a:lnTo>
                  <a:pt x="299621" y="480674"/>
                </a:lnTo>
                <a:lnTo>
                  <a:pt x="309702" y="474754"/>
                </a:lnTo>
                <a:lnTo>
                  <a:pt x="320232" y="467951"/>
                </a:lnTo>
                <a:lnTo>
                  <a:pt x="329157" y="462462"/>
                </a:lnTo>
                <a:lnTo>
                  <a:pt x="337013" y="457851"/>
                </a:lnTo>
                <a:lnTo>
                  <a:pt x="344154" y="453824"/>
                </a:lnTo>
                <a:lnTo>
                  <a:pt x="357170" y="444270"/>
                </a:lnTo>
                <a:lnTo>
                  <a:pt x="369304" y="432721"/>
                </a:lnTo>
                <a:lnTo>
                  <a:pt x="381047" y="418064"/>
                </a:lnTo>
                <a:lnTo>
                  <a:pt x="390077" y="404564"/>
                </a:lnTo>
                <a:lnTo>
                  <a:pt x="398217" y="389357"/>
                </a:lnTo>
                <a:lnTo>
                  <a:pt x="403055" y="378634"/>
                </a:lnTo>
                <a:lnTo>
                  <a:pt x="408185" y="366723"/>
                </a:lnTo>
                <a:lnTo>
                  <a:pt x="412558" y="353067"/>
                </a:lnTo>
                <a:lnTo>
                  <a:pt x="416425" y="338248"/>
                </a:lnTo>
                <a:lnTo>
                  <a:pt x="419956" y="322654"/>
                </a:lnTo>
                <a:lnTo>
                  <a:pt x="421358" y="309401"/>
                </a:lnTo>
                <a:lnTo>
                  <a:pt x="421339" y="297707"/>
                </a:lnTo>
                <a:lnTo>
                  <a:pt x="420375" y="287054"/>
                </a:lnTo>
                <a:lnTo>
                  <a:pt x="414466" y="235654"/>
                </a:lnTo>
                <a:lnTo>
                  <a:pt x="411983" y="219968"/>
                </a:lnTo>
                <a:lnTo>
                  <a:pt x="409375" y="206653"/>
                </a:lnTo>
                <a:lnTo>
                  <a:pt x="406683" y="194919"/>
                </a:lnTo>
                <a:lnTo>
                  <a:pt x="403936" y="185191"/>
                </a:lnTo>
                <a:lnTo>
                  <a:pt x="401153" y="176801"/>
                </a:lnTo>
                <a:lnTo>
                  <a:pt x="398344" y="169302"/>
                </a:lnTo>
                <a:lnTo>
                  <a:pt x="393615" y="159541"/>
                </a:lnTo>
                <a:lnTo>
                  <a:pt x="387604" y="148271"/>
                </a:lnTo>
                <a:lnTo>
                  <a:pt x="380740" y="135995"/>
                </a:lnTo>
                <a:lnTo>
                  <a:pt x="373306" y="124954"/>
                </a:lnTo>
                <a:lnTo>
                  <a:pt x="365492" y="114735"/>
                </a:lnTo>
                <a:lnTo>
                  <a:pt x="357426" y="105065"/>
                </a:lnTo>
                <a:lnTo>
                  <a:pt x="348238" y="95761"/>
                </a:lnTo>
                <a:lnTo>
                  <a:pt x="338303" y="86701"/>
                </a:lnTo>
                <a:lnTo>
                  <a:pt x="327870" y="77803"/>
                </a:lnTo>
                <a:lnTo>
                  <a:pt x="315199" y="69014"/>
                </a:lnTo>
                <a:lnTo>
                  <a:pt x="301037" y="60297"/>
                </a:lnTo>
                <a:lnTo>
                  <a:pt x="285881" y="51628"/>
                </a:lnTo>
                <a:lnTo>
                  <a:pt x="273871" y="43944"/>
                </a:lnTo>
                <a:lnTo>
                  <a:pt x="263960" y="36916"/>
                </a:lnTo>
                <a:lnTo>
                  <a:pt x="255448" y="30326"/>
                </a:lnTo>
                <a:lnTo>
                  <a:pt x="246915" y="24980"/>
                </a:lnTo>
                <a:lnTo>
                  <a:pt x="238370" y="20464"/>
                </a:lnTo>
                <a:lnTo>
                  <a:pt x="229815" y="16500"/>
                </a:lnTo>
                <a:lnTo>
                  <a:pt x="221254" y="13858"/>
                </a:lnTo>
                <a:lnTo>
                  <a:pt x="212690" y="12096"/>
                </a:lnTo>
                <a:lnTo>
                  <a:pt x="204122" y="10922"/>
                </a:lnTo>
                <a:lnTo>
                  <a:pt x="194601" y="9186"/>
                </a:lnTo>
                <a:lnTo>
                  <a:pt x="184443" y="7077"/>
                </a:lnTo>
                <a:lnTo>
                  <a:pt x="173861" y="4718"/>
                </a:lnTo>
                <a:lnTo>
                  <a:pt x="164902" y="3146"/>
                </a:lnTo>
                <a:lnTo>
                  <a:pt x="157024" y="2098"/>
                </a:lnTo>
                <a:lnTo>
                  <a:pt x="144143" y="933"/>
                </a:lnTo>
                <a:lnTo>
                  <a:pt x="131537" y="277"/>
                </a:lnTo>
                <a:lnTo>
                  <a:pt x="1184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5"/>
          <p:cNvSpPr/>
          <p:nvPr/>
        </p:nvSpPr>
        <p:spPr>
          <a:xfrm>
            <a:off x="3004121" y="4015702"/>
            <a:ext cx="367730" cy="219097"/>
          </a:xfrm>
          <a:custGeom>
            <a:avLst/>
            <a:gdLst/>
            <a:ahLst/>
            <a:cxnLst/>
            <a:rect l="0" t="0" r="0" b="0"/>
            <a:pathLst>
              <a:path w="367730" h="219097">
                <a:moveTo>
                  <a:pt x="256286" y="21945"/>
                </a:moveTo>
                <a:lnTo>
                  <a:pt x="247184" y="12843"/>
                </a:lnTo>
                <a:lnTo>
                  <a:pt x="243551" y="10162"/>
                </a:lnTo>
                <a:lnTo>
                  <a:pt x="236973" y="7183"/>
                </a:lnTo>
                <a:lnTo>
                  <a:pt x="223085" y="4318"/>
                </a:lnTo>
                <a:lnTo>
                  <a:pt x="217007" y="2574"/>
                </a:lnTo>
                <a:lnTo>
                  <a:pt x="210098" y="458"/>
                </a:lnTo>
                <a:lnTo>
                  <a:pt x="203586" y="0"/>
                </a:lnTo>
                <a:lnTo>
                  <a:pt x="197340" y="648"/>
                </a:lnTo>
                <a:lnTo>
                  <a:pt x="191271" y="2032"/>
                </a:lnTo>
                <a:lnTo>
                  <a:pt x="185320" y="2955"/>
                </a:lnTo>
                <a:lnTo>
                  <a:pt x="179448" y="3570"/>
                </a:lnTo>
                <a:lnTo>
                  <a:pt x="173628" y="3980"/>
                </a:lnTo>
                <a:lnTo>
                  <a:pt x="168796" y="5206"/>
                </a:lnTo>
                <a:lnTo>
                  <a:pt x="160886" y="9108"/>
                </a:lnTo>
                <a:lnTo>
                  <a:pt x="155539" y="10530"/>
                </a:lnTo>
                <a:lnTo>
                  <a:pt x="149116" y="11477"/>
                </a:lnTo>
                <a:lnTo>
                  <a:pt x="141977" y="12109"/>
                </a:lnTo>
                <a:lnTo>
                  <a:pt x="131505" y="15351"/>
                </a:lnTo>
                <a:lnTo>
                  <a:pt x="122722" y="19967"/>
                </a:lnTo>
                <a:lnTo>
                  <a:pt x="61951" y="50530"/>
                </a:lnTo>
                <a:lnTo>
                  <a:pt x="57197" y="54337"/>
                </a:lnTo>
                <a:lnTo>
                  <a:pt x="53075" y="58780"/>
                </a:lnTo>
                <a:lnTo>
                  <a:pt x="49374" y="63647"/>
                </a:lnTo>
                <a:lnTo>
                  <a:pt x="45003" y="67844"/>
                </a:lnTo>
                <a:lnTo>
                  <a:pt x="40183" y="71594"/>
                </a:lnTo>
                <a:lnTo>
                  <a:pt x="35065" y="75047"/>
                </a:lnTo>
                <a:lnTo>
                  <a:pt x="30700" y="79254"/>
                </a:lnTo>
                <a:lnTo>
                  <a:pt x="26838" y="83964"/>
                </a:lnTo>
                <a:lnTo>
                  <a:pt x="23311" y="89008"/>
                </a:lnTo>
                <a:lnTo>
                  <a:pt x="19054" y="97134"/>
                </a:lnTo>
                <a:lnTo>
                  <a:pt x="14311" y="107314"/>
                </a:lnTo>
                <a:lnTo>
                  <a:pt x="9245" y="118862"/>
                </a:lnTo>
                <a:lnTo>
                  <a:pt x="5867" y="127514"/>
                </a:lnTo>
                <a:lnTo>
                  <a:pt x="3615" y="134235"/>
                </a:lnTo>
                <a:lnTo>
                  <a:pt x="2113" y="139667"/>
                </a:lnTo>
                <a:lnTo>
                  <a:pt x="1113" y="146147"/>
                </a:lnTo>
                <a:lnTo>
                  <a:pt x="445" y="153323"/>
                </a:lnTo>
                <a:lnTo>
                  <a:pt x="0" y="160966"/>
                </a:lnTo>
                <a:lnTo>
                  <a:pt x="2562" y="167966"/>
                </a:lnTo>
                <a:lnTo>
                  <a:pt x="7126" y="174537"/>
                </a:lnTo>
                <a:lnTo>
                  <a:pt x="13027" y="180823"/>
                </a:lnTo>
                <a:lnTo>
                  <a:pt x="19818" y="186919"/>
                </a:lnTo>
                <a:lnTo>
                  <a:pt x="27203" y="192888"/>
                </a:lnTo>
                <a:lnTo>
                  <a:pt x="34984" y="198772"/>
                </a:lnTo>
                <a:lnTo>
                  <a:pt x="42076" y="203647"/>
                </a:lnTo>
                <a:lnTo>
                  <a:pt x="48710" y="207850"/>
                </a:lnTo>
                <a:lnTo>
                  <a:pt x="55037" y="211604"/>
                </a:lnTo>
                <a:lnTo>
                  <a:pt x="61160" y="214107"/>
                </a:lnTo>
                <a:lnTo>
                  <a:pt x="67147" y="215775"/>
                </a:lnTo>
                <a:lnTo>
                  <a:pt x="73043" y="216888"/>
                </a:lnTo>
                <a:lnTo>
                  <a:pt x="79832" y="217629"/>
                </a:lnTo>
                <a:lnTo>
                  <a:pt x="87215" y="218124"/>
                </a:lnTo>
                <a:lnTo>
                  <a:pt x="102086" y="218673"/>
                </a:lnTo>
                <a:lnTo>
                  <a:pt x="115045" y="218917"/>
                </a:lnTo>
                <a:lnTo>
                  <a:pt x="220321" y="219096"/>
                </a:lnTo>
                <a:lnTo>
                  <a:pt x="234214" y="218149"/>
                </a:lnTo>
                <a:lnTo>
                  <a:pt x="245382" y="216565"/>
                </a:lnTo>
                <a:lnTo>
                  <a:pt x="254732" y="214557"/>
                </a:lnTo>
                <a:lnTo>
                  <a:pt x="266680" y="211313"/>
                </a:lnTo>
                <a:lnTo>
                  <a:pt x="295195" y="202629"/>
                </a:lnTo>
                <a:lnTo>
                  <a:pt x="329727" y="191580"/>
                </a:lnTo>
                <a:lnTo>
                  <a:pt x="337632" y="189328"/>
                </a:lnTo>
                <a:lnTo>
                  <a:pt x="348955" y="186825"/>
                </a:lnTo>
                <a:lnTo>
                  <a:pt x="357162" y="183173"/>
                </a:lnTo>
                <a:lnTo>
                  <a:pt x="367729" y="176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6"/>
          <p:cNvSpPr/>
          <p:nvPr/>
        </p:nvSpPr>
        <p:spPr>
          <a:xfrm>
            <a:off x="5712142" y="3943350"/>
            <a:ext cx="51436" cy="462916"/>
          </a:xfrm>
          <a:custGeom>
            <a:avLst/>
            <a:gdLst/>
            <a:ahLst/>
            <a:cxnLst/>
            <a:rect l="0" t="0" r="0" b="0"/>
            <a:pathLst>
              <a:path w="51436" h="462916">
                <a:moveTo>
                  <a:pt x="0" y="0"/>
                </a:moveTo>
                <a:lnTo>
                  <a:pt x="0" y="23863"/>
                </a:lnTo>
                <a:lnTo>
                  <a:pt x="1905" y="36864"/>
                </a:lnTo>
                <a:lnTo>
                  <a:pt x="9102" y="76709"/>
                </a:lnTo>
                <a:lnTo>
                  <a:pt x="12735" y="93049"/>
                </a:lnTo>
                <a:lnTo>
                  <a:pt x="16111" y="105848"/>
                </a:lnTo>
                <a:lnTo>
                  <a:pt x="19313" y="116285"/>
                </a:lnTo>
                <a:lnTo>
                  <a:pt x="21447" y="126101"/>
                </a:lnTo>
                <a:lnTo>
                  <a:pt x="22871" y="135502"/>
                </a:lnTo>
                <a:lnTo>
                  <a:pt x="23820" y="144627"/>
                </a:lnTo>
                <a:lnTo>
                  <a:pt x="25405" y="155473"/>
                </a:lnTo>
                <a:lnTo>
                  <a:pt x="29706" y="180224"/>
                </a:lnTo>
                <a:lnTo>
                  <a:pt x="32187" y="191587"/>
                </a:lnTo>
                <a:lnTo>
                  <a:pt x="34793" y="202019"/>
                </a:lnTo>
                <a:lnTo>
                  <a:pt x="37483" y="211832"/>
                </a:lnTo>
                <a:lnTo>
                  <a:pt x="39276" y="225041"/>
                </a:lnTo>
                <a:lnTo>
                  <a:pt x="40471" y="240515"/>
                </a:lnTo>
                <a:lnTo>
                  <a:pt x="41269" y="257498"/>
                </a:lnTo>
                <a:lnTo>
                  <a:pt x="42154" y="291608"/>
                </a:lnTo>
                <a:lnTo>
                  <a:pt x="42723" y="346421"/>
                </a:lnTo>
                <a:lnTo>
                  <a:pt x="41817" y="356677"/>
                </a:lnTo>
                <a:lnTo>
                  <a:pt x="40261" y="366372"/>
                </a:lnTo>
                <a:lnTo>
                  <a:pt x="38270" y="375693"/>
                </a:lnTo>
                <a:lnTo>
                  <a:pt x="36944" y="383812"/>
                </a:lnTo>
                <a:lnTo>
                  <a:pt x="35469" y="397913"/>
                </a:lnTo>
                <a:lnTo>
                  <a:pt x="36029" y="404340"/>
                </a:lnTo>
                <a:lnTo>
                  <a:pt x="37355" y="410530"/>
                </a:lnTo>
                <a:lnTo>
                  <a:pt x="39191" y="416561"/>
                </a:lnTo>
                <a:lnTo>
                  <a:pt x="39462" y="421535"/>
                </a:lnTo>
                <a:lnTo>
                  <a:pt x="38691" y="425803"/>
                </a:lnTo>
                <a:lnTo>
                  <a:pt x="37224" y="429601"/>
                </a:lnTo>
                <a:lnTo>
                  <a:pt x="36246" y="434038"/>
                </a:lnTo>
                <a:lnTo>
                  <a:pt x="35159" y="444048"/>
                </a:lnTo>
                <a:lnTo>
                  <a:pt x="35822" y="448432"/>
                </a:lnTo>
                <a:lnTo>
                  <a:pt x="37216" y="452307"/>
                </a:lnTo>
                <a:lnTo>
                  <a:pt x="39098" y="455843"/>
                </a:lnTo>
                <a:lnTo>
                  <a:pt x="41306" y="458200"/>
                </a:lnTo>
                <a:lnTo>
                  <a:pt x="43729" y="459771"/>
                </a:lnTo>
                <a:lnTo>
                  <a:pt x="51435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7"/>
          <p:cNvSpPr/>
          <p:nvPr/>
        </p:nvSpPr>
        <p:spPr>
          <a:xfrm>
            <a:off x="5835930" y="3934986"/>
            <a:ext cx="338579" cy="470764"/>
          </a:xfrm>
          <a:custGeom>
            <a:avLst/>
            <a:gdLst/>
            <a:ahLst/>
            <a:cxnLst/>
            <a:rect l="0" t="0" r="0" b="0"/>
            <a:pathLst>
              <a:path w="338579" h="470764">
                <a:moveTo>
                  <a:pt x="236257" y="16936"/>
                </a:moveTo>
                <a:lnTo>
                  <a:pt x="231707" y="7834"/>
                </a:lnTo>
                <a:lnTo>
                  <a:pt x="229413" y="5153"/>
                </a:lnTo>
                <a:lnTo>
                  <a:pt x="226932" y="3366"/>
                </a:lnTo>
                <a:lnTo>
                  <a:pt x="221635" y="1380"/>
                </a:lnTo>
                <a:lnTo>
                  <a:pt x="212346" y="262"/>
                </a:lnTo>
                <a:lnTo>
                  <a:pt x="203087" y="0"/>
                </a:lnTo>
                <a:lnTo>
                  <a:pt x="198904" y="883"/>
                </a:lnTo>
                <a:lnTo>
                  <a:pt x="191716" y="4404"/>
                </a:lnTo>
                <a:lnTo>
                  <a:pt x="182806" y="11684"/>
                </a:lnTo>
                <a:lnTo>
                  <a:pt x="172496" y="20317"/>
                </a:lnTo>
                <a:lnTo>
                  <a:pt x="167079" y="23952"/>
                </a:lnTo>
                <a:lnTo>
                  <a:pt x="161564" y="27329"/>
                </a:lnTo>
                <a:lnTo>
                  <a:pt x="155982" y="30532"/>
                </a:lnTo>
                <a:lnTo>
                  <a:pt x="144699" y="36631"/>
                </a:lnTo>
                <a:lnTo>
                  <a:pt x="139024" y="40544"/>
                </a:lnTo>
                <a:lnTo>
                  <a:pt x="133335" y="45057"/>
                </a:lnTo>
                <a:lnTo>
                  <a:pt x="127637" y="49971"/>
                </a:lnTo>
                <a:lnTo>
                  <a:pt x="120029" y="56104"/>
                </a:lnTo>
                <a:lnTo>
                  <a:pt x="101415" y="70539"/>
                </a:lnTo>
                <a:lnTo>
                  <a:pt x="93022" y="77437"/>
                </a:lnTo>
                <a:lnTo>
                  <a:pt x="85522" y="83940"/>
                </a:lnTo>
                <a:lnTo>
                  <a:pt x="78617" y="90180"/>
                </a:lnTo>
                <a:lnTo>
                  <a:pt x="65865" y="102194"/>
                </a:lnTo>
                <a:lnTo>
                  <a:pt x="42156" y="125429"/>
                </a:lnTo>
                <a:lnTo>
                  <a:pt x="33150" y="136910"/>
                </a:lnTo>
                <a:lnTo>
                  <a:pt x="24067" y="151220"/>
                </a:lnTo>
                <a:lnTo>
                  <a:pt x="10506" y="173456"/>
                </a:lnTo>
                <a:lnTo>
                  <a:pt x="5746" y="182242"/>
                </a:lnTo>
                <a:lnTo>
                  <a:pt x="458" y="194546"/>
                </a:lnTo>
                <a:lnTo>
                  <a:pt x="0" y="201065"/>
                </a:lnTo>
                <a:lnTo>
                  <a:pt x="647" y="208269"/>
                </a:lnTo>
                <a:lnTo>
                  <a:pt x="2031" y="215929"/>
                </a:lnTo>
                <a:lnTo>
                  <a:pt x="3906" y="221035"/>
                </a:lnTo>
                <a:lnTo>
                  <a:pt x="6109" y="224440"/>
                </a:lnTo>
                <a:lnTo>
                  <a:pt x="16300" y="234311"/>
                </a:lnTo>
                <a:lnTo>
                  <a:pt x="21039" y="239005"/>
                </a:lnTo>
                <a:lnTo>
                  <a:pt x="26104" y="242135"/>
                </a:lnTo>
                <a:lnTo>
                  <a:pt x="31385" y="244221"/>
                </a:lnTo>
                <a:lnTo>
                  <a:pt x="36811" y="245612"/>
                </a:lnTo>
                <a:lnTo>
                  <a:pt x="42333" y="247492"/>
                </a:lnTo>
                <a:lnTo>
                  <a:pt x="47919" y="249698"/>
                </a:lnTo>
                <a:lnTo>
                  <a:pt x="53548" y="252120"/>
                </a:lnTo>
                <a:lnTo>
                  <a:pt x="60159" y="253735"/>
                </a:lnTo>
                <a:lnTo>
                  <a:pt x="67423" y="254812"/>
                </a:lnTo>
                <a:lnTo>
                  <a:pt x="75123" y="255530"/>
                </a:lnTo>
                <a:lnTo>
                  <a:pt x="91687" y="256009"/>
                </a:lnTo>
                <a:lnTo>
                  <a:pt x="191396" y="256840"/>
                </a:lnTo>
                <a:lnTo>
                  <a:pt x="203492" y="257835"/>
                </a:lnTo>
                <a:lnTo>
                  <a:pt x="214414" y="259450"/>
                </a:lnTo>
                <a:lnTo>
                  <a:pt x="224552" y="261480"/>
                </a:lnTo>
                <a:lnTo>
                  <a:pt x="233216" y="263785"/>
                </a:lnTo>
                <a:lnTo>
                  <a:pt x="240897" y="266275"/>
                </a:lnTo>
                <a:lnTo>
                  <a:pt x="255464" y="271581"/>
                </a:lnTo>
                <a:lnTo>
                  <a:pt x="271464" y="277114"/>
                </a:lnTo>
                <a:lnTo>
                  <a:pt x="278778" y="279923"/>
                </a:lnTo>
                <a:lnTo>
                  <a:pt x="285559" y="282748"/>
                </a:lnTo>
                <a:lnTo>
                  <a:pt x="291985" y="285584"/>
                </a:lnTo>
                <a:lnTo>
                  <a:pt x="298174" y="289380"/>
                </a:lnTo>
                <a:lnTo>
                  <a:pt x="304206" y="293815"/>
                </a:lnTo>
                <a:lnTo>
                  <a:pt x="310131" y="298678"/>
                </a:lnTo>
                <a:lnTo>
                  <a:pt x="319255" y="309159"/>
                </a:lnTo>
                <a:lnTo>
                  <a:pt x="326485" y="321121"/>
                </a:lnTo>
                <a:lnTo>
                  <a:pt x="329747" y="328311"/>
                </a:lnTo>
                <a:lnTo>
                  <a:pt x="334958" y="342967"/>
                </a:lnTo>
                <a:lnTo>
                  <a:pt x="337274" y="355831"/>
                </a:lnTo>
                <a:lnTo>
                  <a:pt x="338303" y="367899"/>
                </a:lnTo>
                <a:lnTo>
                  <a:pt x="338578" y="373784"/>
                </a:lnTo>
                <a:lnTo>
                  <a:pt x="336343" y="387943"/>
                </a:lnTo>
                <a:lnTo>
                  <a:pt x="334414" y="395719"/>
                </a:lnTo>
                <a:lnTo>
                  <a:pt x="329730" y="409439"/>
                </a:lnTo>
                <a:lnTo>
                  <a:pt x="324473" y="421887"/>
                </a:lnTo>
                <a:lnTo>
                  <a:pt x="318961" y="433769"/>
                </a:lnTo>
                <a:lnTo>
                  <a:pt x="315206" y="438652"/>
                </a:lnTo>
                <a:lnTo>
                  <a:pt x="305953" y="446618"/>
                </a:lnTo>
                <a:lnTo>
                  <a:pt x="295491" y="453333"/>
                </a:lnTo>
                <a:lnTo>
                  <a:pt x="290034" y="456458"/>
                </a:lnTo>
                <a:lnTo>
                  <a:pt x="278890" y="462469"/>
                </a:lnTo>
                <a:lnTo>
                  <a:pt x="273252" y="465405"/>
                </a:lnTo>
                <a:lnTo>
                  <a:pt x="267588" y="467363"/>
                </a:lnTo>
                <a:lnTo>
                  <a:pt x="261907" y="468668"/>
                </a:lnTo>
                <a:lnTo>
                  <a:pt x="251467" y="470119"/>
                </a:lnTo>
                <a:lnTo>
                  <a:pt x="243652" y="470763"/>
                </a:lnTo>
                <a:lnTo>
                  <a:pt x="238329" y="469983"/>
                </a:lnTo>
                <a:lnTo>
                  <a:pt x="231924" y="468510"/>
                </a:lnTo>
                <a:lnTo>
                  <a:pt x="224796" y="466575"/>
                </a:lnTo>
                <a:lnTo>
                  <a:pt x="214335" y="461886"/>
                </a:lnTo>
                <a:lnTo>
                  <a:pt x="206512" y="456627"/>
                </a:lnTo>
                <a:lnTo>
                  <a:pt x="199860" y="451114"/>
                </a:lnTo>
                <a:lnTo>
                  <a:pt x="191188" y="442949"/>
                </a:lnTo>
                <a:lnTo>
                  <a:pt x="174650" y="426736"/>
                </a:lnTo>
                <a:lnTo>
                  <a:pt x="165192" y="412784"/>
                </a:lnTo>
                <a:lnTo>
                  <a:pt x="161810" y="399561"/>
                </a:lnTo>
                <a:lnTo>
                  <a:pt x="160908" y="392035"/>
                </a:lnTo>
                <a:lnTo>
                  <a:pt x="161260" y="384159"/>
                </a:lnTo>
                <a:lnTo>
                  <a:pt x="162446" y="376052"/>
                </a:lnTo>
                <a:lnTo>
                  <a:pt x="164190" y="367789"/>
                </a:lnTo>
                <a:lnTo>
                  <a:pt x="171195" y="337957"/>
                </a:lnTo>
                <a:lnTo>
                  <a:pt x="173832" y="328104"/>
                </a:lnTo>
                <a:lnTo>
                  <a:pt x="179302" y="309538"/>
                </a:lnTo>
                <a:lnTo>
                  <a:pt x="184000" y="296777"/>
                </a:lnTo>
                <a:lnTo>
                  <a:pt x="196839" y="264817"/>
                </a:lnTo>
                <a:lnTo>
                  <a:pt x="203311" y="249818"/>
                </a:lnTo>
                <a:lnTo>
                  <a:pt x="215582" y="222992"/>
                </a:lnTo>
                <a:lnTo>
                  <a:pt x="223426" y="207646"/>
                </a:lnTo>
                <a:lnTo>
                  <a:pt x="242302" y="172816"/>
                </a:lnTo>
                <a:lnTo>
                  <a:pt x="250764" y="158956"/>
                </a:lnTo>
                <a:lnTo>
                  <a:pt x="258311" y="147811"/>
                </a:lnTo>
                <a:lnTo>
                  <a:pt x="265247" y="138476"/>
                </a:lnTo>
                <a:lnTo>
                  <a:pt x="270824" y="129396"/>
                </a:lnTo>
                <a:lnTo>
                  <a:pt x="275494" y="120484"/>
                </a:lnTo>
                <a:lnTo>
                  <a:pt x="279560" y="111685"/>
                </a:lnTo>
                <a:lnTo>
                  <a:pt x="284176" y="103915"/>
                </a:lnTo>
                <a:lnTo>
                  <a:pt x="294384" y="90201"/>
                </a:lnTo>
                <a:lnTo>
                  <a:pt x="298821" y="82924"/>
                </a:lnTo>
                <a:lnTo>
                  <a:pt x="302732" y="75216"/>
                </a:lnTo>
                <a:lnTo>
                  <a:pt x="306291" y="67219"/>
                </a:lnTo>
                <a:lnTo>
                  <a:pt x="307711" y="59983"/>
                </a:lnTo>
                <a:lnTo>
                  <a:pt x="307706" y="53254"/>
                </a:lnTo>
                <a:lnTo>
                  <a:pt x="306749" y="46863"/>
                </a:lnTo>
                <a:lnTo>
                  <a:pt x="304207" y="40698"/>
                </a:lnTo>
                <a:lnTo>
                  <a:pt x="300607" y="34682"/>
                </a:lnTo>
                <a:lnTo>
                  <a:pt x="287692" y="83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8"/>
          <p:cNvSpPr/>
          <p:nvPr/>
        </p:nvSpPr>
        <p:spPr>
          <a:xfrm>
            <a:off x="6271262" y="3909475"/>
            <a:ext cx="255269" cy="488218"/>
          </a:xfrm>
          <a:custGeom>
            <a:avLst/>
            <a:gdLst/>
            <a:ahLst/>
            <a:cxnLst/>
            <a:rect l="0" t="0" r="0" b="0"/>
            <a:pathLst>
              <a:path w="255269" h="488218">
                <a:moveTo>
                  <a:pt x="229550" y="25302"/>
                </a:moveTo>
                <a:lnTo>
                  <a:pt x="222169" y="10540"/>
                </a:lnTo>
                <a:lnTo>
                  <a:pt x="216427" y="6676"/>
                </a:lnTo>
                <a:lnTo>
                  <a:pt x="212229" y="4312"/>
                </a:lnTo>
                <a:lnTo>
                  <a:pt x="206573" y="2736"/>
                </a:lnTo>
                <a:lnTo>
                  <a:pt x="199944" y="1686"/>
                </a:lnTo>
                <a:lnTo>
                  <a:pt x="192668" y="985"/>
                </a:lnTo>
                <a:lnTo>
                  <a:pt x="185912" y="518"/>
                </a:lnTo>
                <a:lnTo>
                  <a:pt x="179503" y="207"/>
                </a:lnTo>
                <a:lnTo>
                  <a:pt x="173326" y="0"/>
                </a:lnTo>
                <a:lnTo>
                  <a:pt x="165397" y="814"/>
                </a:lnTo>
                <a:lnTo>
                  <a:pt x="156301" y="2309"/>
                </a:lnTo>
                <a:lnTo>
                  <a:pt x="146428" y="4258"/>
                </a:lnTo>
                <a:lnTo>
                  <a:pt x="137940" y="5558"/>
                </a:lnTo>
                <a:lnTo>
                  <a:pt x="130377" y="6424"/>
                </a:lnTo>
                <a:lnTo>
                  <a:pt x="123430" y="7002"/>
                </a:lnTo>
                <a:lnTo>
                  <a:pt x="115941" y="9292"/>
                </a:lnTo>
                <a:lnTo>
                  <a:pt x="108090" y="12724"/>
                </a:lnTo>
                <a:lnTo>
                  <a:pt x="79510" y="27368"/>
                </a:lnTo>
                <a:lnTo>
                  <a:pt x="71421" y="34300"/>
                </a:lnTo>
                <a:lnTo>
                  <a:pt x="62218" y="43683"/>
                </a:lnTo>
                <a:lnTo>
                  <a:pt x="52273" y="54701"/>
                </a:lnTo>
                <a:lnTo>
                  <a:pt x="43738" y="65856"/>
                </a:lnTo>
                <a:lnTo>
                  <a:pt x="36143" y="77103"/>
                </a:lnTo>
                <a:lnTo>
                  <a:pt x="29175" y="88411"/>
                </a:lnTo>
                <a:lnTo>
                  <a:pt x="23576" y="97855"/>
                </a:lnTo>
                <a:lnTo>
                  <a:pt x="14816" y="113428"/>
                </a:lnTo>
                <a:lnTo>
                  <a:pt x="11146" y="122153"/>
                </a:lnTo>
                <a:lnTo>
                  <a:pt x="7748" y="131779"/>
                </a:lnTo>
                <a:lnTo>
                  <a:pt x="4529" y="142007"/>
                </a:lnTo>
                <a:lnTo>
                  <a:pt x="2384" y="150730"/>
                </a:lnTo>
                <a:lnTo>
                  <a:pt x="0" y="165503"/>
                </a:lnTo>
                <a:lnTo>
                  <a:pt x="317" y="173062"/>
                </a:lnTo>
                <a:lnTo>
                  <a:pt x="1480" y="180959"/>
                </a:lnTo>
                <a:lnTo>
                  <a:pt x="5313" y="195448"/>
                </a:lnTo>
                <a:lnTo>
                  <a:pt x="10192" y="205062"/>
                </a:lnTo>
                <a:lnTo>
                  <a:pt x="14731" y="208960"/>
                </a:lnTo>
                <a:lnTo>
                  <a:pt x="20615" y="212510"/>
                </a:lnTo>
                <a:lnTo>
                  <a:pt x="27395" y="215830"/>
                </a:lnTo>
                <a:lnTo>
                  <a:pt x="32867" y="218043"/>
                </a:lnTo>
                <a:lnTo>
                  <a:pt x="37468" y="219519"/>
                </a:lnTo>
                <a:lnTo>
                  <a:pt x="41488" y="220502"/>
                </a:lnTo>
                <a:lnTo>
                  <a:pt x="47978" y="220206"/>
                </a:lnTo>
                <a:lnTo>
                  <a:pt x="56114" y="219055"/>
                </a:lnTo>
                <a:lnTo>
                  <a:pt x="65349" y="217336"/>
                </a:lnTo>
                <a:lnTo>
                  <a:pt x="85769" y="212885"/>
                </a:lnTo>
                <a:lnTo>
                  <a:pt x="96549" y="210365"/>
                </a:lnTo>
                <a:lnTo>
                  <a:pt x="105640" y="207732"/>
                </a:lnTo>
                <a:lnTo>
                  <a:pt x="113606" y="205025"/>
                </a:lnTo>
                <a:lnTo>
                  <a:pt x="120821" y="202267"/>
                </a:lnTo>
                <a:lnTo>
                  <a:pt x="126584" y="198524"/>
                </a:lnTo>
                <a:lnTo>
                  <a:pt x="131378" y="194123"/>
                </a:lnTo>
                <a:lnTo>
                  <a:pt x="135528" y="189285"/>
                </a:lnTo>
                <a:lnTo>
                  <a:pt x="142104" y="183201"/>
                </a:lnTo>
                <a:lnTo>
                  <a:pt x="150297" y="176288"/>
                </a:lnTo>
                <a:lnTo>
                  <a:pt x="159570" y="168822"/>
                </a:lnTo>
                <a:lnTo>
                  <a:pt x="169561" y="157177"/>
                </a:lnTo>
                <a:lnTo>
                  <a:pt x="180032" y="142746"/>
                </a:lnTo>
                <a:lnTo>
                  <a:pt x="190824" y="126458"/>
                </a:lnTo>
                <a:lnTo>
                  <a:pt x="198970" y="113694"/>
                </a:lnTo>
                <a:lnTo>
                  <a:pt x="205353" y="103280"/>
                </a:lnTo>
                <a:lnTo>
                  <a:pt x="210562" y="94432"/>
                </a:lnTo>
                <a:lnTo>
                  <a:pt x="216348" y="82061"/>
                </a:lnTo>
                <a:lnTo>
                  <a:pt x="218920" y="72436"/>
                </a:lnTo>
                <a:lnTo>
                  <a:pt x="220368" y="57260"/>
                </a:lnTo>
                <a:lnTo>
                  <a:pt x="220706" y="49665"/>
                </a:lnTo>
                <a:lnTo>
                  <a:pt x="221749" y="50117"/>
                </a:lnTo>
                <a:lnTo>
                  <a:pt x="225448" y="58239"/>
                </a:lnTo>
                <a:lnTo>
                  <a:pt x="226815" y="65357"/>
                </a:lnTo>
                <a:lnTo>
                  <a:pt x="227727" y="73913"/>
                </a:lnTo>
                <a:lnTo>
                  <a:pt x="228335" y="83427"/>
                </a:lnTo>
                <a:lnTo>
                  <a:pt x="229692" y="94532"/>
                </a:lnTo>
                <a:lnTo>
                  <a:pt x="231550" y="106698"/>
                </a:lnTo>
                <a:lnTo>
                  <a:pt x="233741" y="119571"/>
                </a:lnTo>
                <a:lnTo>
                  <a:pt x="235202" y="131010"/>
                </a:lnTo>
                <a:lnTo>
                  <a:pt x="236175" y="141494"/>
                </a:lnTo>
                <a:lnTo>
                  <a:pt x="242289" y="224360"/>
                </a:lnTo>
                <a:lnTo>
                  <a:pt x="243758" y="263735"/>
                </a:lnTo>
                <a:lnTo>
                  <a:pt x="245389" y="360825"/>
                </a:lnTo>
                <a:lnTo>
                  <a:pt x="246777" y="396621"/>
                </a:lnTo>
                <a:lnTo>
                  <a:pt x="248655" y="422391"/>
                </a:lnTo>
                <a:lnTo>
                  <a:pt x="252328" y="455151"/>
                </a:lnTo>
                <a:lnTo>
                  <a:pt x="255268" y="4882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9"/>
          <p:cNvSpPr/>
          <p:nvPr/>
        </p:nvSpPr>
        <p:spPr>
          <a:xfrm>
            <a:off x="6629400" y="4131945"/>
            <a:ext cx="402908" cy="17146"/>
          </a:xfrm>
          <a:custGeom>
            <a:avLst/>
            <a:gdLst/>
            <a:ahLst/>
            <a:cxnLst/>
            <a:rect l="0" t="0" r="0" b="0"/>
            <a:pathLst>
              <a:path w="402908" h="17146">
                <a:moveTo>
                  <a:pt x="0" y="17145"/>
                </a:moveTo>
                <a:lnTo>
                  <a:pt x="116179" y="17145"/>
                </a:lnTo>
                <a:lnTo>
                  <a:pt x="127935" y="16192"/>
                </a:lnTo>
                <a:lnTo>
                  <a:pt x="140535" y="14605"/>
                </a:lnTo>
                <a:lnTo>
                  <a:pt x="153698" y="12594"/>
                </a:lnTo>
                <a:lnTo>
                  <a:pt x="164377" y="11253"/>
                </a:lnTo>
                <a:lnTo>
                  <a:pt x="173402" y="10360"/>
                </a:lnTo>
                <a:lnTo>
                  <a:pt x="181324" y="9764"/>
                </a:lnTo>
                <a:lnTo>
                  <a:pt x="190415" y="9366"/>
                </a:lnTo>
                <a:lnTo>
                  <a:pt x="210676" y="8925"/>
                </a:lnTo>
                <a:lnTo>
                  <a:pt x="377233" y="8582"/>
                </a:lnTo>
                <a:lnTo>
                  <a:pt x="383886" y="7626"/>
                </a:lnTo>
                <a:lnTo>
                  <a:pt x="389274" y="6036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0"/>
          <p:cNvSpPr/>
          <p:nvPr/>
        </p:nvSpPr>
        <p:spPr>
          <a:xfrm>
            <a:off x="6802041" y="4029075"/>
            <a:ext cx="41672" cy="282893"/>
          </a:xfrm>
          <a:custGeom>
            <a:avLst/>
            <a:gdLst/>
            <a:ahLst/>
            <a:cxnLst/>
            <a:rect l="0" t="0" r="0" b="0"/>
            <a:pathLst>
              <a:path w="41672" h="282893">
                <a:moveTo>
                  <a:pt x="7381" y="0"/>
                </a:moveTo>
                <a:lnTo>
                  <a:pt x="2831" y="13652"/>
                </a:lnTo>
                <a:lnTo>
                  <a:pt x="1490" y="18626"/>
                </a:lnTo>
                <a:lnTo>
                  <a:pt x="596" y="22895"/>
                </a:lnTo>
                <a:lnTo>
                  <a:pt x="0" y="26693"/>
                </a:lnTo>
                <a:lnTo>
                  <a:pt x="556" y="32083"/>
                </a:lnTo>
                <a:lnTo>
                  <a:pt x="1878" y="38534"/>
                </a:lnTo>
                <a:lnTo>
                  <a:pt x="3713" y="45691"/>
                </a:lnTo>
                <a:lnTo>
                  <a:pt x="4935" y="52368"/>
                </a:lnTo>
                <a:lnTo>
                  <a:pt x="5751" y="58725"/>
                </a:lnTo>
                <a:lnTo>
                  <a:pt x="6294" y="64867"/>
                </a:lnTo>
                <a:lnTo>
                  <a:pt x="6656" y="70867"/>
                </a:lnTo>
                <a:lnTo>
                  <a:pt x="7058" y="82614"/>
                </a:lnTo>
                <a:lnTo>
                  <a:pt x="10024" y="100796"/>
                </a:lnTo>
                <a:lnTo>
                  <a:pt x="27694" y="197075"/>
                </a:lnTo>
                <a:lnTo>
                  <a:pt x="29496" y="208536"/>
                </a:lnTo>
                <a:lnTo>
                  <a:pt x="31649" y="219034"/>
                </a:lnTo>
                <a:lnTo>
                  <a:pt x="34037" y="228890"/>
                </a:lnTo>
                <a:lnTo>
                  <a:pt x="36581" y="238318"/>
                </a:lnTo>
                <a:lnTo>
                  <a:pt x="38278" y="247461"/>
                </a:lnTo>
                <a:lnTo>
                  <a:pt x="39409" y="256414"/>
                </a:lnTo>
                <a:lnTo>
                  <a:pt x="41671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1"/>
          <p:cNvSpPr/>
          <p:nvPr/>
        </p:nvSpPr>
        <p:spPr>
          <a:xfrm>
            <a:off x="7220902" y="3917632"/>
            <a:ext cx="42864" cy="360046"/>
          </a:xfrm>
          <a:custGeom>
            <a:avLst/>
            <a:gdLst/>
            <a:ahLst/>
            <a:cxnLst/>
            <a:rect l="0" t="0" r="0" b="0"/>
            <a:pathLst>
              <a:path w="42864" h="360046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778" y="31131"/>
                </a:lnTo>
                <a:lnTo>
                  <a:pt x="8220" y="41141"/>
                </a:lnTo>
                <a:lnTo>
                  <a:pt x="8468" y="57486"/>
                </a:lnTo>
                <a:lnTo>
                  <a:pt x="8563" y="110782"/>
                </a:lnTo>
                <a:lnTo>
                  <a:pt x="9519" y="121480"/>
                </a:lnTo>
                <a:lnTo>
                  <a:pt x="11109" y="133374"/>
                </a:lnTo>
                <a:lnTo>
                  <a:pt x="13120" y="146066"/>
                </a:lnTo>
                <a:lnTo>
                  <a:pt x="14462" y="156432"/>
                </a:lnTo>
                <a:lnTo>
                  <a:pt x="15357" y="165248"/>
                </a:lnTo>
                <a:lnTo>
                  <a:pt x="15953" y="173031"/>
                </a:lnTo>
                <a:lnTo>
                  <a:pt x="16350" y="182982"/>
                </a:lnTo>
                <a:lnTo>
                  <a:pt x="16792" y="206737"/>
                </a:lnTo>
                <a:lnTo>
                  <a:pt x="17862" y="222598"/>
                </a:lnTo>
                <a:lnTo>
                  <a:pt x="21591" y="260540"/>
                </a:lnTo>
                <a:lnTo>
                  <a:pt x="23919" y="277516"/>
                </a:lnTo>
                <a:lnTo>
                  <a:pt x="26424" y="292643"/>
                </a:lnTo>
                <a:lnTo>
                  <a:pt x="29046" y="306538"/>
                </a:lnTo>
                <a:lnTo>
                  <a:pt x="31746" y="318659"/>
                </a:lnTo>
                <a:lnTo>
                  <a:pt x="34500" y="329597"/>
                </a:lnTo>
                <a:lnTo>
                  <a:pt x="42863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2"/>
          <p:cNvSpPr/>
          <p:nvPr/>
        </p:nvSpPr>
        <p:spPr>
          <a:xfrm>
            <a:off x="7289482" y="3900636"/>
            <a:ext cx="342676" cy="342603"/>
          </a:xfrm>
          <a:custGeom>
            <a:avLst/>
            <a:gdLst/>
            <a:ahLst/>
            <a:cxnLst/>
            <a:rect l="0" t="0" r="0" b="0"/>
            <a:pathLst>
              <a:path w="342676" h="342603">
                <a:moveTo>
                  <a:pt x="0" y="51286"/>
                </a:moveTo>
                <a:lnTo>
                  <a:pt x="19312" y="31973"/>
                </a:lnTo>
                <a:lnTo>
                  <a:pt x="25258" y="28886"/>
                </a:lnTo>
                <a:lnTo>
                  <a:pt x="33031" y="25875"/>
                </a:lnTo>
                <a:lnTo>
                  <a:pt x="42023" y="22915"/>
                </a:lnTo>
                <a:lnTo>
                  <a:pt x="49923" y="19990"/>
                </a:lnTo>
                <a:lnTo>
                  <a:pt x="57094" y="17087"/>
                </a:lnTo>
                <a:lnTo>
                  <a:pt x="63780" y="14199"/>
                </a:lnTo>
                <a:lnTo>
                  <a:pt x="73000" y="11322"/>
                </a:lnTo>
                <a:lnTo>
                  <a:pt x="83909" y="8450"/>
                </a:lnTo>
                <a:lnTo>
                  <a:pt x="95945" y="5584"/>
                </a:lnTo>
                <a:lnTo>
                  <a:pt x="106826" y="3673"/>
                </a:lnTo>
                <a:lnTo>
                  <a:pt x="116938" y="2399"/>
                </a:lnTo>
                <a:lnTo>
                  <a:pt x="126535" y="1550"/>
                </a:lnTo>
                <a:lnTo>
                  <a:pt x="137697" y="983"/>
                </a:lnTo>
                <a:lnTo>
                  <a:pt x="172350" y="187"/>
                </a:lnTo>
                <a:lnTo>
                  <a:pt x="185503" y="0"/>
                </a:lnTo>
                <a:lnTo>
                  <a:pt x="191296" y="903"/>
                </a:lnTo>
                <a:lnTo>
                  <a:pt x="197064" y="2457"/>
                </a:lnTo>
                <a:lnTo>
                  <a:pt x="202813" y="4446"/>
                </a:lnTo>
                <a:lnTo>
                  <a:pt x="208551" y="7677"/>
                </a:lnTo>
                <a:lnTo>
                  <a:pt x="214282" y="11736"/>
                </a:lnTo>
                <a:lnTo>
                  <a:pt x="224777" y="21326"/>
                </a:lnTo>
                <a:lnTo>
                  <a:pt x="232616" y="31938"/>
                </a:lnTo>
                <a:lnTo>
                  <a:pt x="236735" y="40464"/>
                </a:lnTo>
                <a:lnTo>
                  <a:pt x="237833" y="44072"/>
                </a:lnTo>
                <a:lnTo>
                  <a:pt x="237613" y="48381"/>
                </a:lnTo>
                <a:lnTo>
                  <a:pt x="234829" y="58251"/>
                </a:lnTo>
                <a:lnTo>
                  <a:pt x="232752" y="63549"/>
                </a:lnTo>
                <a:lnTo>
                  <a:pt x="230416" y="68986"/>
                </a:lnTo>
                <a:lnTo>
                  <a:pt x="225280" y="80108"/>
                </a:lnTo>
                <a:lnTo>
                  <a:pt x="219822" y="91401"/>
                </a:lnTo>
                <a:lnTo>
                  <a:pt x="216080" y="97079"/>
                </a:lnTo>
                <a:lnTo>
                  <a:pt x="211681" y="102770"/>
                </a:lnTo>
                <a:lnTo>
                  <a:pt x="206844" y="108469"/>
                </a:lnTo>
                <a:lnTo>
                  <a:pt x="201713" y="114173"/>
                </a:lnTo>
                <a:lnTo>
                  <a:pt x="190933" y="125591"/>
                </a:lnTo>
                <a:lnTo>
                  <a:pt x="174154" y="142729"/>
                </a:lnTo>
                <a:lnTo>
                  <a:pt x="167538" y="148443"/>
                </a:lnTo>
                <a:lnTo>
                  <a:pt x="160269" y="154157"/>
                </a:lnTo>
                <a:lnTo>
                  <a:pt x="152566" y="159872"/>
                </a:lnTo>
                <a:lnTo>
                  <a:pt x="136387" y="171302"/>
                </a:lnTo>
                <a:lnTo>
                  <a:pt x="128072" y="177017"/>
                </a:lnTo>
                <a:lnTo>
                  <a:pt x="119671" y="181779"/>
                </a:lnTo>
                <a:lnTo>
                  <a:pt x="111214" y="185906"/>
                </a:lnTo>
                <a:lnTo>
                  <a:pt x="102717" y="189610"/>
                </a:lnTo>
                <a:lnTo>
                  <a:pt x="96101" y="192080"/>
                </a:lnTo>
                <a:lnTo>
                  <a:pt x="86209" y="194824"/>
                </a:lnTo>
                <a:lnTo>
                  <a:pt x="83191" y="194603"/>
                </a:lnTo>
                <a:lnTo>
                  <a:pt x="81178" y="193503"/>
                </a:lnTo>
                <a:lnTo>
                  <a:pt x="79836" y="191818"/>
                </a:lnTo>
                <a:lnTo>
                  <a:pt x="80847" y="189741"/>
                </a:lnTo>
                <a:lnTo>
                  <a:pt x="87049" y="184894"/>
                </a:lnTo>
                <a:lnTo>
                  <a:pt x="96156" y="179565"/>
                </a:lnTo>
                <a:lnTo>
                  <a:pt x="101252" y="176810"/>
                </a:lnTo>
                <a:lnTo>
                  <a:pt x="126626" y="163832"/>
                </a:lnTo>
                <a:lnTo>
                  <a:pt x="138710" y="158702"/>
                </a:lnTo>
                <a:lnTo>
                  <a:pt x="152481" y="153377"/>
                </a:lnTo>
                <a:lnTo>
                  <a:pt x="167377" y="147921"/>
                </a:lnTo>
                <a:lnTo>
                  <a:pt x="180165" y="144285"/>
                </a:lnTo>
                <a:lnTo>
                  <a:pt x="191547" y="141860"/>
                </a:lnTo>
                <a:lnTo>
                  <a:pt x="201994" y="140244"/>
                </a:lnTo>
                <a:lnTo>
                  <a:pt x="211815" y="139166"/>
                </a:lnTo>
                <a:lnTo>
                  <a:pt x="221220" y="138448"/>
                </a:lnTo>
                <a:lnTo>
                  <a:pt x="230348" y="137969"/>
                </a:lnTo>
                <a:lnTo>
                  <a:pt x="239291" y="138602"/>
                </a:lnTo>
                <a:lnTo>
                  <a:pt x="248109" y="139977"/>
                </a:lnTo>
                <a:lnTo>
                  <a:pt x="256847" y="141846"/>
                </a:lnTo>
                <a:lnTo>
                  <a:pt x="264576" y="143092"/>
                </a:lnTo>
                <a:lnTo>
                  <a:pt x="271634" y="143922"/>
                </a:lnTo>
                <a:lnTo>
                  <a:pt x="278244" y="144476"/>
                </a:lnTo>
                <a:lnTo>
                  <a:pt x="284557" y="145798"/>
                </a:lnTo>
                <a:lnTo>
                  <a:pt x="290670" y="147632"/>
                </a:lnTo>
                <a:lnTo>
                  <a:pt x="296649" y="149806"/>
                </a:lnTo>
                <a:lnTo>
                  <a:pt x="303494" y="154114"/>
                </a:lnTo>
                <a:lnTo>
                  <a:pt x="310914" y="159843"/>
                </a:lnTo>
                <a:lnTo>
                  <a:pt x="324874" y="171923"/>
                </a:lnTo>
                <a:lnTo>
                  <a:pt x="334254" y="180468"/>
                </a:lnTo>
                <a:lnTo>
                  <a:pt x="337136" y="185032"/>
                </a:lnTo>
                <a:lnTo>
                  <a:pt x="340339" y="195184"/>
                </a:lnTo>
                <a:lnTo>
                  <a:pt x="341192" y="200558"/>
                </a:lnTo>
                <a:lnTo>
                  <a:pt x="341762" y="206045"/>
                </a:lnTo>
                <a:lnTo>
                  <a:pt x="342394" y="216271"/>
                </a:lnTo>
                <a:lnTo>
                  <a:pt x="342675" y="223990"/>
                </a:lnTo>
                <a:lnTo>
                  <a:pt x="340260" y="233136"/>
                </a:lnTo>
                <a:lnTo>
                  <a:pt x="336012" y="242598"/>
                </a:lnTo>
                <a:lnTo>
                  <a:pt x="328265" y="254233"/>
                </a:lnTo>
                <a:lnTo>
                  <a:pt x="322744" y="264040"/>
                </a:lnTo>
                <a:lnTo>
                  <a:pt x="318985" y="269322"/>
                </a:lnTo>
                <a:lnTo>
                  <a:pt x="314574" y="274748"/>
                </a:lnTo>
                <a:lnTo>
                  <a:pt x="304594" y="284905"/>
                </a:lnTo>
                <a:lnTo>
                  <a:pt x="299264" y="288947"/>
                </a:lnTo>
                <a:lnTo>
                  <a:pt x="293807" y="292594"/>
                </a:lnTo>
                <a:lnTo>
                  <a:pt x="288264" y="295978"/>
                </a:lnTo>
                <a:lnTo>
                  <a:pt x="282664" y="299187"/>
                </a:lnTo>
                <a:lnTo>
                  <a:pt x="271361" y="305292"/>
                </a:lnTo>
                <a:lnTo>
                  <a:pt x="259988" y="311180"/>
                </a:lnTo>
                <a:lnTo>
                  <a:pt x="253335" y="314084"/>
                </a:lnTo>
                <a:lnTo>
                  <a:pt x="246042" y="316972"/>
                </a:lnTo>
                <a:lnTo>
                  <a:pt x="238323" y="319850"/>
                </a:lnTo>
                <a:lnTo>
                  <a:pt x="231272" y="322721"/>
                </a:lnTo>
                <a:lnTo>
                  <a:pt x="224667" y="325588"/>
                </a:lnTo>
                <a:lnTo>
                  <a:pt x="212247" y="331313"/>
                </a:lnTo>
                <a:lnTo>
                  <a:pt x="200377" y="337033"/>
                </a:lnTo>
                <a:lnTo>
                  <a:pt x="191686" y="338939"/>
                </a:lnTo>
                <a:lnTo>
                  <a:pt x="181131" y="340210"/>
                </a:lnTo>
                <a:lnTo>
                  <a:pt x="159560" y="341622"/>
                </a:lnTo>
                <a:lnTo>
                  <a:pt x="143623" y="342249"/>
                </a:lnTo>
                <a:lnTo>
                  <a:pt x="123941" y="342602"/>
                </a:lnTo>
                <a:lnTo>
                  <a:pt x="117870" y="341700"/>
                </a:lnTo>
                <a:lnTo>
                  <a:pt x="111918" y="340145"/>
                </a:lnTo>
                <a:lnTo>
                  <a:pt x="106044" y="338156"/>
                </a:lnTo>
                <a:lnTo>
                  <a:pt x="100224" y="336830"/>
                </a:lnTo>
                <a:lnTo>
                  <a:pt x="94438" y="335946"/>
                </a:lnTo>
                <a:lnTo>
                  <a:pt x="88676" y="335357"/>
                </a:lnTo>
                <a:lnTo>
                  <a:pt x="79734" y="332162"/>
                </a:lnTo>
                <a:lnTo>
                  <a:pt x="51435" y="3256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3"/>
          <p:cNvSpPr/>
          <p:nvPr/>
        </p:nvSpPr>
        <p:spPr>
          <a:xfrm>
            <a:off x="7702760" y="3986774"/>
            <a:ext cx="323958" cy="247537"/>
          </a:xfrm>
          <a:custGeom>
            <a:avLst/>
            <a:gdLst/>
            <a:ahLst/>
            <a:cxnLst/>
            <a:rect l="0" t="0" r="0" b="0"/>
            <a:pathLst>
              <a:path w="323958" h="247537">
                <a:moveTo>
                  <a:pt x="212515" y="25155"/>
                </a:moveTo>
                <a:lnTo>
                  <a:pt x="193203" y="5843"/>
                </a:lnTo>
                <a:lnTo>
                  <a:pt x="190114" y="3708"/>
                </a:lnTo>
                <a:lnTo>
                  <a:pt x="184144" y="1336"/>
                </a:lnTo>
                <a:lnTo>
                  <a:pt x="175428" y="0"/>
                </a:lnTo>
                <a:lnTo>
                  <a:pt x="172549" y="765"/>
                </a:lnTo>
                <a:lnTo>
                  <a:pt x="162997" y="5441"/>
                </a:lnTo>
                <a:lnTo>
                  <a:pt x="153676" y="6869"/>
                </a:lnTo>
                <a:lnTo>
                  <a:pt x="146619" y="9154"/>
                </a:lnTo>
                <a:lnTo>
                  <a:pt x="138104" y="12583"/>
                </a:lnTo>
                <a:lnTo>
                  <a:pt x="128617" y="16774"/>
                </a:lnTo>
                <a:lnTo>
                  <a:pt x="119436" y="21473"/>
                </a:lnTo>
                <a:lnTo>
                  <a:pt x="110457" y="26510"/>
                </a:lnTo>
                <a:lnTo>
                  <a:pt x="101614" y="31774"/>
                </a:lnTo>
                <a:lnTo>
                  <a:pt x="94766" y="36235"/>
                </a:lnTo>
                <a:lnTo>
                  <a:pt x="89248" y="40162"/>
                </a:lnTo>
                <a:lnTo>
                  <a:pt x="84617" y="43732"/>
                </a:lnTo>
                <a:lnTo>
                  <a:pt x="79625" y="48018"/>
                </a:lnTo>
                <a:lnTo>
                  <a:pt x="74391" y="52779"/>
                </a:lnTo>
                <a:lnTo>
                  <a:pt x="68998" y="57859"/>
                </a:lnTo>
                <a:lnTo>
                  <a:pt x="61591" y="64103"/>
                </a:lnTo>
                <a:lnTo>
                  <a:pt x="43203" y="78660"/>
                </a:lnTo>
                <a:lnTo>
                  <a:pt x="35822" y="85590"/>
                </a:lnTo>
                <a:lnTo>
                  <a:pt x="29950" y="92116"/>
                </a:lnTo>
                <a:lnTo>
                  <a:pt x="25082" y="98371"/>
                </a:lnTo>
                <a:lnTo>
                  <a:pt x="20885" y="103493"/>
                </a:lnTo>
                <a:lnTo>
                  <a:pt x="17134" y="107861"/>
                </a:lnTo>
                <a:lnTo>
                  <a:pt x="13681" y="111725"/>
                </a:lnTo>
                <a:lnTo>
                  <a:pt x="10426" y="118111"/>
                </a:lnTo>
                <a:lnTo>
                  <a:pt x="7304" y="126178"/>
                </a:lnTo>
                <a:lnTo>
                  <a:pt x="4270" y="135367"/>
                </a:lnTo>
                <a:lnTo>
                  <a:pt x="2247" y="143397"/>
                </a:lnTo>
                <a:lnTo>
                  <a:pt x="899" y="150656"/>
                </a:lnTo>
                <a:lnTo>
                  <a:pt x="0" y="157400"/>
                </a:lnTo>
                <a:lnTo>
                  <a:pt x="353" y="163801"/>
                </a:lnTo>
                <a:lnTo>
                  <a:pt x="1541" y="169973"/>
                </a:lnTo>
                <a:lnTo>
                  <a:pt x="3285" y="175993"/>
                </a:lnTo>
                <a:lnTo>
                  <a:pt x="4449" y="180959"/>
                </a:lnTo>
                <a:lnTo>
                  <a:pt x="5224" y="185222"/>
                </a:lnTo>
                <a:lnTo>
                  <a:pt x="5740" y="189017"/>
                </a:lnTo>
                <a:lnTo>
                  <a:pt x="7991" y="193451"/>
                </a:lnTo>
                <a:lnTo>
                  <a:pt x="11395" y="198313"/>
                </a:lnTo>
                <a:lnTo>
                  <a:pt x="15570" y="203459"/>
                </a:lnTo>
                <a:lnTo>
                  <a:pt x="19305" y="207842"/>
                </a:lnTo>
                <a:lnTo>
                  <a:pt x="25996" y="215252"/>
                </a:lnTo>
                <a:lnTo>
                  <a:pt x="32145" y="221720"/>
                </a:lnTo>
                <a:lnTo>
                  <a:pt x="35118" y="224779"/>
                </a:lnTo>
                <a:lnTo>
                  <a:pt x="39958" y="227770"/>
                </a:lnTo>
                <a:lnTo>
                  <a:pt x="46042" y="230717"/>
                </a:lnTo>
                <a:lnTo>
                  <a:pt x="52955" y="233634"/>
                </a:lnTo>
                <a:lnTo>
                  <a:pt x="65716" y="239415"/>
                </a:lnTo>
                <a:lnTo>
                  <a:pt x="71787" y="242290"/>
                </a:lnTo>
                <a:lnTo>
                  <a:pt x="77739" y="244207"/>
                </a:lnTo>
                <a:lnTo>
                  <a:pt x="83612" y="245485"/>
                </a:lnTo>
                <a:lnTo>
                  <a:pt x="89432" y="246337"/>
                </a:lnTo>
                <a:lnTo>
                  <a:pt x="95217" y="246905"/>
                </a:lnTo>
                <a:lnTo>
                  <a:pt x="100979" y="247283"/>
                </a:lnTo>
                <a:lnTo>
                  <a:pt x="106725" y="247536"/>
                </a:lnTo>
                <a:lnTo>
                  <a:pt x="112460" y="246752"/>
                </a:lnTo>
                <a:lnTo>
                  <a:pt x="118190" y="245276"/>
                </a:lnTo>
                <a:lnTo>
                  <a:pt x="145622" y="236065"/>
                </a:lnTo>
                <a:lnTo>
                  <a:pt x="152679" y="233389"/>
                </a:lnTo>
                <a:lnTo>
                  <a:pt x="159290" y="230653"/>
                </a:lnTo>
                <a:lnTo>
                  <a:pt x="165601" y="227876"/>
                </a:lnTo>
                <a:lnTo>
                  <a:pt x="172667" y="225073"/>
                </a:lnTo>
                <a:lnTo>
                  <a:pt x="188138" y="219418"/>
                </a:lnTo>
                <a:lnTo>
                  <a:pt x="199120" y="213719"/>
                </a:lnTo>
                <a:lnTo>
                  <a:pt x="212158" y="206109"/>
                </a:lnTo>
                <a:lnTo>
                  <a:pt x="226564" y="197226"/>
                </a:lnTo>
                <a:lnTo>
                  <a:pt x="238073" y="189400"/>
                </a:lnTo>
                <a:lnTo>
                  <a:pt x="247651" y="182276"/>
                </a:lnTo>
                <a:lnTo>
                  <a:pt x="255941" y="175623"/>
                </a:lnTo>
                <a:lnTo>
                  <a:pt x="263373" y="170235"/>
                </a:lnTo>
                <a:lnTo>
                  <a:pt x="270233" y="165690"/>
                </a:lnTo>
                <a:lnTo>
                  <a:pt x="276711" y="161708"/>
                </a:lnTo>
                <a:lnTo>
                  <a:pt x="282934" y="157148"/>
                </a:lnTo>
                <a:lnTo>
                  <a:pt x="288989" y="152203"/>
                </a:lnTo>
                <a:lnTo>
                  <a:pt x="299844" y="142581"/>
                </a:lnTo>
                <a:lnTo>
                  <a:pt x="307842" y="135130"/>
                </a:lnTo>
                <a:lnTo>
                  <a:pt x="311308" y="132762"/>
                </a:lnTo>
                <a:lnTo>
                  <a:pt x="317700" y="130130"/>
                </a:lnTo>
                <a:lnTo>
                  <a:pt x="319786" y="128476"/>
                </a:lnTo>
                <a:lnTo>
                  <a:pt x="321177" y="126421"/>
                </a:lnTo>
                <a:lnTo>
                  <a:pt x="323957" y="1194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4"/>
          <p:cNvSpPr/>
          <p:nvPr/>
        </p:nvSpPr>
        <p:spPr>
          <a:xfrm>
            <a:off x="2404917" y="4474845"/>
            <a:ext cx="221126" cy="192596"/>
          </a:xfrm>
          <a:custGeom>
            <a:avLst/>
            <a:gdLst/>
            <a:ahLst/>
            <a:cxnLst/>
            <a:rect l="0" t="0" r="0" b="0"/>
            <a:pathLst>
              <a:path w="221126" h="192596">
                <a:moveTo>
                  <a:pt x="49675" y="0"/>
                </a:moveTo>
                <a:lnTo>
                  <a:pt x="45124" y="22754"/>
                </a:lnTo>
                <a:lnTo>
                  <a:pt x="39021" y="42792"/>
                </a:lnTo>
                <a:lnTo>
                  <a:pt x="19540" y="100616"/>
                </a:lnTo>
                <a:lnTo>
                  <a:pt x="11488" y="127084"/>
                </a:lnTo>
                <a:lnTo>
                  <a:pt x="5167" y="150445"/>
                </a:lnTo>
                <a:lnTo>
                  <a:pt x="0" y="171734"/>
                </a:lnTo>
                <a:lnTo>
                  <a:pt x="6081" y="184022"/>
                </a:lnTo>
                <a:lnTo>
                  <a:pt x="19660" y="190309"/>
                </a:lnTo>
                <a:lnTo>
                  <a:pt x="38237" y="192595"/>
                </a:lnTo>
                <a:lnTo>
                  <a:pt x="63005" y="191262"/>
                </a:lnTo>
                <a:lnTo>
                  <a:pt x="221125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5"/>
          <p:cNvSpPr/>
          <p:nvPr/>
        </p:nvSpPr>
        <p:spPr>
          <a:xfrm>
            <a:off x="2557462" y="4596051"/>
            <a:ext cx="189945" cy="127397"/>
          </a:xfrm>
          <a:custGeom>
            <a:avLst/>
            <a:gdLst/>
            <a:ahLst/>
            <a:cxnLst/>
            <a:rect l="0" t="0" r="0" b="0"/>
            <a:pathLst>
              <a:path w="189945" h="127397">
                <a:moveTo>
                  <a:pt x="0" y="7381"/>
                </a:moveTo>
                <a:lnTo>
                  <a:pt x="61606" y="7381"/>
                </a:lnTo>
                <a:lnTo>
                  <a:pt x="69646" y="6429"/>
                </a:lnTo>
                <a:lnTo>
                  <a:pt x="77863" y="4841"/>
                </a:lnTo>
                <a:lnTo>
                  <a:pt x="86199" y="2831"/>
                </a:lnTo>
                <a:lnTo>
                  <a:pt x="93661" y="1490"/>
                </a:lnTo>
                <a:lnTo>
                  <a:pt x="100541" y="596"/>
                </a:lnTo>
                <a:lnTo>
                  <a:pt x="107032" y="0"/>
                </a:lnTo>
                <a:lnTo>
                  <a:pt x="115170" y="556"/>
                </a:lnTo>
                <a:lnTo>
                  <a:pt x="124405" y="1878"/>
                </a:lnTo>
                <a:lnTo>
                  <a:pt x="134371" y="3713"/>
                </a:lnTo>
                <a:lnTo>
                  <a:pt x="144826" y="4935"/>
                </a:lnTo>
                <a:lnTo>
                  <a:pt x="155606" y="5751"/>
                </a:lnTo>
                <a:lnTo>
                  <a:pt x="181360" y="6898"/>
                </a:lnTo>
                <a:lnTo>
                  <a:pt x="186629" y="7059"/>
                </a:lnTo>
                <a:lnTo>
                  <a:pt x="189190" y="8119"/>
                </a:lnTo>
                <a:lnTo>
                  <a:pt x="189944" y="9778"/>
                </a:lnTo>
                <a:lnTo>
                  <a:pt x="189494" y="11837"/>
                </a:lnTo>
                <a:lnTo>
                  <a:pt x="189194" y="14162"/>
                </a:lnTo>
                <a:lnTo>
                  <a:pt x="188995" y="16664"/>
                </a:lnTo>
                <a:lnTo>
                  <a:pt x="188862" y="19285"/>
                </a:lnTo>
                <a:lnTo>
                  <a:pt x="186867" y="23889"/>
                </a:lnTo>
                <a:lnTo>
                  <a:pt x="183634" y="29817"/>
                </a:lnTo>
                <a:lnTo>
                  <a:pt x="179572" y="36626"/>
                </a:lnTo>
                <a:lnTo>
                  <a:pt x="174007" y="42117"/>
                </a:lnTo>
                <a:lnTo>
                  <a:pt x="167440" y="46731"/>
                </a:lnTo>
                <a:lnTo>
                  <a:pt x="160204" y="50759"/>
                </a:lnTo>
                <a:lnTo>
                  <a:pt x="152523" y="56303"/>
                </a:lnTo>
                <a:lnTo>
                  <a:pt x="144544" y="62855"/>
                </a:lnTo>
                <a:lnTo>
                  <a:pt x="136368" y="70082"/>
                </a:lnTo>
                <a:lnTo>
                  <a:pt x="129012" y="75851"/>
                </a:lnTo>
                <a:lnTo>
                  <a:pt x="122203" y="80651"/>
                </a:lnTo>
                <a:lnTo>
                  <a:pt x="115758" y="84803"/>
                </a:lnTo>
                <a:lnTo>
                  <a:pt x="109557" y="90428"/>
                </a:lnTo>
                <a:lnTo>
                  <a:pt x="103518" y="97036"/>
                </a:lnTo>
                <a:lnTo>
                  <a:pt x="97587" y="104298"/>
                </a:lnTo>
                <a:lnTo>
                  <a:pt x="92681" y="110093"/>
                </a:lnTo>
                <a:lnTo>
                  <a:pt x="88457" y="114908"/>
                </a:lnTo>
                <a:lnTo>
                  <a:pt x="77152" y="1273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66"/>
          <p:cNvSpPr/>
          <p:nvPr/>
        </p:nvSpPr>
        <p:spPr>
          <a:xfrm>
            <a:off x="2885776" y="4397692"/>
            <a:ext cx="228900" cy="154223"/>
          </a:xfrm>
          <a:custGeom>
            <a:avLst/>
            <a:gdLst/>
            <a:ahLst/>
            <a:cxnLst/>
            <a:rect l="0" t="0" r="0" b="0"/>
            <a:pathLst>
              <a:path w="228900" h="154223">
                <a:moveTo>
                  <a:pt x="57449" y="0"/>
                </a:moveTo>
                <a:lnTo>
                  <a:pt x="52898" y="0"/>
                </a:lnTo>
                <a:lnTo>
                  <a:pt x="51557" y="953"/>
                </a:lnTo>
                <a:lnTo>
                  <a:pt x="50663" y="2540"/>
                </a:lnTo>
                <a:lnTo>
                  <a:pt x="49229" y="7381"/>
                </a:lnTo>
                <a:lnTo>
                  <a:pt x="49033" y="10583"/>
                </a:lnTo>
                <a:lnTo>
                  <a:pt x="48981" y="12770"/>
                </a:lnTo>
                <a:lnTo>
                  <a:pt x="47993" y="15182"/>
                </a:lnTo>
                <a:lnTo>
                  <a:pt x="46383" y="17741"/>
                </a:lnTo>
                <a:lnTo>
                  <a:pt x="44356" y="20400"/>
                </a:lnTo>
                <a:lnTo>
                  <a:pt x="41100" y="26935"/>
                </a:lnTo>
                <a:lnTo>
                  <a:pt x="37025" y="36054"/>
                </a:lnTo>
                <a:lnTo>
                  <a:pt x="32403" y="46896"/>
                </a:lnTo>
                <a:lnTo>
                  <a:pt x="28369" y="56982"/>
                </a:lnTo>
                <a:lnTo>
                  <a:pt x="21346" y="75808"/>
                </a:lnTo>
                <a:lnTo>
                  <a:pt x="19093" y="82924"/>
                </a:lnTo>
                <a:lnTo>
                  <a:pt x="17591" y="88620"/>
                </a:lnTo>
                <a:lnTo>
                  <a:pt x="16589" y="93370"/>
                </a:lnTo>
                <a:lnTo>
                  <a:pt x="14016" y="101300"/>
                </a:lnTo>
                <a:lnTo>
                  <a:pt x="10396" y="111348"/>
                </a:lnTo>
                <a:lnTo>
                  <a:pt x="6078" y="122809"/>
                </a:lnTo>
                <a:lnTo>
                  <a:pt x="3199" y="131403"/>
                </a:lnTo>
                <a:lnTo>
                  <a:pt x="1280" y="138085"/>
                </a:lnTo>
                <a:lnTo>
                  <a:pt x="0" y="143492"/>
                </a:lnTo>
                <a:lnTo>
                  <a:pt x="99" y="147096"/>
                </a:lnTo>
                <a:lnTo>
                  <a:pt x="1118" y="149499"/>
                </a:lnTo>
                <a:lnTo>
                  <a:pt x="2750" y="151101"/>
                </a:lnTo>
                <a:lnTo>
                  <a:pt x="4790" y="152169"/>
                </a:lnTo>
                <a:lnTo>
                  <a:pt x="9598" y="153356"/>
                </a:lnTo>
                <a:lnTo>
                  <a:pt x="14909" y="153884"/>
                </a:lnTo>
                <a:lnTo>
                  <a:pt x="20445" y="154118"/>
                </a:lnTo>
                <a:lnTo>
                  <a:pt x="26080" y="154222"/>
                </a:lnTo>
                <a:lnTo>
                  <a:pt x="29869" y="153297"/>
                </a:lnTo>
                <a:lnTo>
                  <a:pt x="34300" y="151728"/>
                </a:lnTo>
                <a:lnTo>
                  <a:pt x="39158" y="149730"/>
                </a:lnTo>
                <a:lnTo>
                  <a:pt x="50970" y="146492"/>
                </a:lnTo>
                <a:lnTo>
                  <a:pt x="86954" y="137815"/>
                </a:lnTo>
                <a:lnTo>
                  <a:pt x="103789" y="134739"/>
                </a:lnTo>
                <a:lnTo>
                  <a:pt x="118822" y="132689"/>
                </a:lnTo>
                <a:lnTo>
                  <a:pt x="142828" y="130411"/>
                </a:lnTo>
                <a:lnTo>
                  <a:pt x="156673" y="129398"/>
                </a:lnTo>
                <a:lnTo>
                  <a:pt x="163603" y="129128"/>
                </a:lnTo>
                <a:lnTo>
                  <a:pt x="178923" y="128828"/>
                </a:lnTo>
                <a:lnTo>
                  <a:pt x="185104" y="129700"/>
                </a:lnTo>
                <a:lnTo>
                  <a:pt x="190177" y="131234"/>
                </a:lnTo>
                <a:lnTo>
                  <a:pt x="194512" y="133210"/>
                </a:lnTo>
                <a:lnTo>
                  <a:pt x="200259" y="135479"/>
                </a:lnTo>
                <a:lnTo>
                  <a:pt x="228899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67"/>
          <p:cNvSpPr/>
          <p:nvPr/>
        </p:nvSpPr>
        <p:spPr>
          <a:xfrm>
            <a:off x="3046094" y="4414837"/>
            <a:ext cx="25719" cy="368618"/>
          </a:xfrm>
          <a:custGeom>
            <a:avLst/>
            <a:gdLst/>
            <a:ahLst/>
            <a:cxnLst/>
            <a:rect l="0" t="0" r="0" b="0"/>
            <a:pathLst>
              <a:path w="25719" h="368618">
                <a:moveTo>
                  <a:pt x="25718" y="0"/>
                </a:moveTo>
                <a:lnTo>
                  <a:pt x="21167" y="9102"/>
                </a:lnTo>
                <a:lnTo>
                  <a:pt x="20779" y="15593"/>
                </a:lnTo>
                <a:lnTo>
                  <a:pt x="21473" y="23730"/>
                </a:lnTo>
                <a:lnTo>
                  <a:pt x="22888" y="32965"/>
                </a:lnTo>
                <a:lnTo>
                  <a:pt x="23831" y="41027"/>
                </a:lnTo>
                <a:lnTo>
                  <a:pt x="24460" y="48306"/>
                </a:lnTo>
                <a:lnTo>
                  <a:pt x="24879" y="55064"/>
                </a:lnTo>
                <a:lnTo>
                  <a:pt x="25345" y="67653"/>
                </a:lnTo>
                <a:lnTo>
                  <a:pt x="25608" y="85450"/>
                </a:lnTo>
                <a:lnTo>
                  <a:pt x="25718" y="231408"/>
                </a:lnTo>
                <a:lnTo>
                  <a:pt x="24765" y="244759"/>
                </a:lnTo>
                <a:lnTo>
                  <a:pt x="21167" y="279915"/>
                </a:lnTo>
                <a:lnTo>
                  <a:pt x="18874" y="295195"/>
                </a:lnTo>
                <a:lnTo>
                  <a:pt x="16393" y="308239"/>
                </a:lnTo>
                <a:lnTo>
                  <a:pt x="13786" y="319793"/>
                </a:lnTo>
                <a:lnTo>
                  <a:pt x="12048" y="328448"/>
                </a:lnTo>
                <a:lnTo>
                  <a:pt x="10890" y="335170"/>
                </a:lnTo>
                <a:lnTo>
                  <a:pt x="10118" y="340605"/>
                </a:lnTo>
                <a:lnTo>
                  <a:pt x="9603" y="345180"/>
                </a:lnTo>
                <a:lnTo>
                  <a:pt x="8878" y="356170"/>
                </a:lnTo>
                <a:lnTo>
                  <a:pt x="8776" y="359366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8"/>
          <p:cNvSpPr/>
          <p:nvPr/>
        </p:nvSpPr>
        <p:spPr>
          <a:xfrm>
            <a:off x="3179442" y="4441310"/>
            <a:ext cx="192122" cy="280748"/>
          </a:xfrm>
          <a:custGeom>
            <a:avLst/>
            <a:gdLst/>
            <a:ahLst/>
            <a:cxnLst/>
            <a:rect l="0" t="0" r="0" b="0"/>
            <a:pathLst>
              <a:path w="192122" h="280748">
                <a:moveTo>
                  <a:pt x="46675" y="7817"/>
                </a:moveTo>
                <a:lnTo>
                  <a:pt x="46675" y="12368"/>
                </a:lnTo>
                <a:lnTo>
                  <a:pt x="44135" y="19682"/>
                </a:lnTo>
                <a:lnTo>
                  <a:pt x="39831" y="28331"/>
                </a:lnTo>
                <a:lnTo>
                  <a:pt x="34743" y="35349"/>
                </a:lnTo>
                <a:lnTo>
                  <a:pt x="32053" y="39507"/>
                </a:lnTo>
                <a:lnTo>
                  <a:pt x="29307" y="44184"/>
                </a:lnTo>
                <a:lnTo>
                  <a:pt x="26524" y="49207"/>
                </a:lnTo>
                <a:lnTo>
                  <a:pt x="23716" y="56365"/>
                </a:lnTo>
                <a:lnTo>
                  <a:pt x="20892" y="64947"/>
                </a:lnTo>
                <a:lnTo>
                  <a:pt x="18056" y="74479"/>
                </a:lnTo>
                <a:lnTo>
                  <a:pt x="12365" y="95230"/>
                </a:lnTo>
                <a:lnTo>
                  <a:pt x="951" y="139595"/>
                </a:lnTo>
                <a:lnTo>
                  <a:pt x="0" y="151867"/>
                </a:lnTo>
                <a:lnTo>
                  <a:pt x="318" y="164810"/>
                </a:lnTo>
                <a:lnTo>
                  <a:pt x="1483" y="178202"/>
                </a:lnTo>
                <a:lnTo>
                  <a:pt x="3212" y="189987"/>
                </a:lnTo>
                <a:lnTo>
                  <a:pt x="5317" y="200701"/>
                </a:lnTo>
                <a:lnTo>
                  <a:pt x="7673" y="210701"/>
                </a:lnTo>
                <a:lnTo>
                  <a:pt x="10196" y="219273"/>
                </a:lnTo>
                <a:lnTo>
                  <a:pt x="12831" y="226893"/>
                </a:lnTo>
                <a:lnTo>
                  <a:pt x="15540" y="233877"/>
                </a:lnTo>
                <a:lnTo>
                  <a:pt x="18298" y="240439"/>
                </a:lnTo>
                <a:lnTo>
                  <a:pt x="21089" y="246718"/>
                </a:lnTo>
                <a:lnTo>
                  <a:pt x="23903" y="252810"/>
                </a:lnTo>
                <a:lnTo>
                  <a:pt x="27684" y="257823"/>
                </a:lnTo>
                <a:lnTo>
                  <a:pt x="32109" y="262118"/>
                </a:lnTo>
                <a:lnTo>
                  <a:pt x="36964" y="265933"/>
                </a:lnTo>
                <a:lnTo>
                  <a:pt x="41154" y="268477"/>
                </a:lnTo>
                <a:lnTo>
                  <a:pt x="44899" y="270173"/>
                </a:lnTo>
                <a:lnTo>
                  <a:pt x="48349" y="271304"/>
                </a:lnTo>
                <a:lnTo>
                  <a:pt x="51601" y="273010"/>
                </a:lnTo>
                <a:lnTo>
                  <a:pt x="54721" y="275100"/>
                </a:lnTo>
                <a:lnTo>
                  <a:pt x="57754" y="277446"/>
                </a:lnTo>
                <a:lnTo>
                  <a:pt x="61681" y="279009"/>
                </a:lnTo>
                <a:lnTo>
                  <a:pt x="66204" y="280052"/>
                </a:lnTo>
                <a:lnTo>
                  <a:pt x="71124" y="280747"/>
                </a:lnTo>
                <a:lnTo>
                  <a:pt x="77262" y="280258"/>
                </a:lnTo>
                <a:lnTo>
                  <a:pt x="84211" y="278979"/>
                </a:lnTo>
                <a:lnTo>
                  <a:pt x="91702" y="277174"/>
                </a:lnTo>
                <a:lnTo>
                  <a:pt x="97648" y="275971"/>
                </a:lnTo>
                <a:lnTo>
                  <a:pt x="102565" y="275169"/>
                </a:lnTo>
                <a:lnTo>
                  <a:pt x="106795" y="274635"/>
                </a:lnTo>
                <a:lnTo>
                  <a:pt x="112472" y="272373"/>
                </a:lnTo>
                <a:lnTo>
                  <a:pt x="119115" y="268960"/>
                </a:lnTo>
                <a:lnTo>
                  <a:pt x="126401" y="264780"/>
                </a:lnTo>
                <a:lnTo>
                  <a:pt x="132210" y="261041"/>
                </a:lnTo>
                <a:lnTo>
                  <a:pt x="137036" y="257595"/>
                </a:lnTo>
                <a:lnTo>
                  <a:pt x="141206" y="254346"/>
                </a:lnTo>
                <a:lnTo>
                  <a:pt x="144938" y="250275"/>
                </a:lnTo>
                <a:lnTo>
                  <a:pt x="148379" y="245655"/>
                </a:lnTo>
                <a:lnTo>
                  <a:pt x="151625" y="240671"/>
                </a:lnTo>
                <a:lnTo>
                  <a:pt x="155694" y="233538"/>
                </a:lnTo>
                <a:lnTo>
                  <a:pt x="165295" y="215453"/>
                </a:lnTo>
                <a:lnTo>
                  <a:pt x="181411" y="183851"/>
                </a:lnTo>
                <a:lnTo>
                  <a:pt x="185077" y="174702"/>
                </a:lnTo>
                <a:lnTo>
                  <a:pt x="187520" y="166699"/>
                </a:lnTo>
                <a:lnTo>
                  <a:pt x="189149" y="159458"/>
                </a:lnTo>
                <a:lnTo>
                  <a:pt x="190236" y="150822"/>
                </a:lnTo>
                <a:lnTo>
                  <a:pt x="190960" y="141253"/>
                </a:lnTo>
                <a:lnTo>
                  <a:pt x="191442" y="131065"/>
                </a:lnTo>
                <a:lnTo>
                  <a:pt x="191978" y="104504"/>
                </a:lnTo>
                <a:lnTo>
                  <a:pt x="192121" y="89420"/>
                </a:lnTo>
                <a:lnTo>
                  <a:pt x="191265" y="75554"/>
                </a:lnTo>
                <a:lnTo>
                  <a:pt x="189741" y="62500"/>
                </a:lnTo>
                <a:lnTo>
                  <a:pt x="187772" y="49987"/>
                </a:lnTo>
                <a:lnTo>
                  <a:pt x="183602" y="39740"/>
                </a:lnTo>
                <a:lnTo>
                  <a:pt x="177965" y="31004"/>
                </a:lnTo>
                <a:lnTo>
                  <a:pt x="165986" y="17170"/>
                </a:lnTo>
                <a:lnTo>
                  <a:pt x="157487" y="7846"/>
                </a:lnTo>
                <a:lnTo>
                  <a:pt x="152935" y="4979"/>
                </a:lnTo>
                <a:lnTo>
                  <a:pt x="147995" y="3068"/>
                </a:lnTo>
                <a:lnTo>
                  <a:pt x="142797" y="1793"/>
                </a:lnTo>
                <a:lnTo>
                  <a:pt x="138379" y="944"/>
                </a:lnTo>
                <a:lnTo>
                  <a:pt x="134481" y="377"/>
                </a:lnTo>
                <a:lnTo>
                  <a:pt x="130930" y="0"/>
                </a:lnTo>
                <a:lnTo>
                  <a:pt x="124752" y="701"/>
                </a:lnTo>
                <a:lnTo>
                  <a:pt x="116824" y="2120"/>
                </a:lnTo>
                <a:lnTo>
                  <a:pt x="107729" y="4019"/>
                </a:lnTo>
                <a:lnTo>
                  <a:pt x="100712" y="6237"/>
                </a:lnTo>
                <a:lnTo>
                  <a:pt x="95082" y="8669"/>
                </a:lnTo>
                <a:lnTo>
                  <a:pt x="80965" y="16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9"/>
          <p:cNvSpPr/>
          <p:nvPr/>
        </p:nvSpPr>
        <p:spPr>
          <a:xfrm>
            <a:off x="3518085" y="4518060"/>
            <a:ext cx="256673" cy="170968"/>
          </a:xfrm>
          <a:custGeom>
            <a:avLst/>
            <a:gdLst/>
            <a:ahLst/>
            <a:cxnLst/>
            <a:rect l="0" t="0" r="0" b="0"/>
            <a:pathLst>
              <a:path w="256673" h="170968">
                <a:moveTo>
                  <a:pt x="110940" y="8219"/>
                </a:moveTo>
                <a:lnTo>
                  <a:pt x="97287" y="3669"/>
                </a:lnTo>
                <a:lnTo>
                  <a:pt x="92313" y="2328"/>
                </a:lnTo>
                <a:lnTo>
                  <a:pt x="88044" y="1435"/>
                </a:lnTo>
                <a:lnTo>
                  <a:pt x="84246" y="838"/>
                </a:lnTo>
                <a:lnTo>
                  <a:pt x="79809" y="441"/>
                </a:lnTo>
                <a:lnTo>
                  <a:pt x="74946" y="177"/>
                </a:lnTo>
                <a:lnTo>
                  <a:pt x="69799" y="0"/>
                </a:lnTo>
                <a:lnTo>
                  <a:pt x="64462" y="835"/>
                </a:lnTo>
                <a:lnTo>
                  <a:pt x="59000" y="2344"/>
                </a:lnTo>
                <a:lnTo>
                  <a:pt x="53453" y="4303"/>
                </a:lnTo>
                <a:lnTo>
                  <a:pt x="48803" y="6561"/>
                </a:lnTo>
                <a:lnTo>
                  <a:pt x="41096" y="11610"/>
                </a:lnTo>
                <a:lnTo>
                  <a:pt x="37707" y="14290"/>
                </a:lnTo>
                <a:lnTo>
                  <a:pt x="34495" y="17029"/>
                </a:lnTo>
                <a:lnTo>
                  <a:pt x="31402" y="19807"/>
                </a:lnTo>
                <a:lnTo>
                  <a:pt x="25424" y="25435"/>
                </a:lnTo>
                <a:lnTo>
                  <a:pt x="22497" y="28269"/>
                </a:lnTo>
                <a:lnTo>
                  <a:pt x="19593" y="32063"/>
                </a:lnTo>
                <a:lnTo>
                  <a:pt x="16704" y="36498"/>
                </a:lnTo>
                <a:lnTo>
                  <a:pt x="13826" y="41360"/>
                </a:lnTo>
                <a:lnTo>
                  <a:pt x="10955" y="46505"/>
                </a:lnTo>
                <a:lnTo>
                  <a:pt x="5224" y="57303"/>
                </a:lnTo>
                <a:lnTo>
                  <a:pt x="3315" y="62849"/>
                </a:lnTo>
                <a:lnTo>
                  <a:pt x="2042" y="68452"/>
                </a:lnTo>
                <a:lnTo>
                  <a:pt x="1194" y="74092"/>
                </a:lnTo>
                <a:lnTo>
                  <a:pt x="628" y="81662"/>
                </a:lnTo>
                <a:lnTo>
                  <a:pt x="251" y="90519"/>
                </a:lnTo>
                <a:lnTo>
                  <a:pt x="0" y="100233"/>
                </a:lnTo>
                <a:lnTo>
                  <a:pt x="785" y="107662"/>
                </a:lnTo>
                <a:lnTo>
                  <a:pt x="2260" y="113567"/>
                </a:lnTo>
                <a:lnTo>
                  <a:pt x="4197" y="118456"/>
                </a:lnTo>
                <a:lnTo>
                  <a:pt x="7393" y="123621"/>
                </a:lnTo>
                <a:lnTo>
                  <a:pt x="11429" y="128969"/>
                </a:lnTo>
                <a:lnTo>
                  <a:pt x="16024" y="134439"/>
                </a:lnTo>
                <a:lnTo>
                  <a:pt x="19087" y="139991"/>
                </a:lnTo>
                <a:lnTo>
                  <a:pt x="21129" y="145597"/>
                </a:lnTo>
                <a:lnTo>
                  <a:pt x="22491" y="151240"/>
                </a:lnTo>
                <a:lnTo>
                  <a:pt x="25304" y="155001"/>
                </a:lnTo>
                <a:lnTo>
                  <a:pt x="29084" y="157509"/>
                </a:lnTo>
                <a:lnTo>
                  <a:pt x="33509" y="159181"/>
                </a:lnTo>
                <a:lnTo>
                  <a:pt x="40966" y="163579"/>
                </a:lnTo>
                <a:lnTo>
                  <a:pt x="44288" y="166085"/>
                </a:lnTo>
                <a:lnTo>
                  <a:pt x="48408" y="167755"/>
                </a:lnTo>
                <a:lnTo>
                  <a:pt x="53059" y="168869"/>
                </a:lnTo>
                <a:lnTo>
                  <a:pt x="58065" y="169612"/>
                </a:lnTo>
                <a:lnTo>
                  <a:pt x="63307" y="170107"/>
                </a:lnTo>
                <a:lnTo>
                  <a:pt x="68708" y="170437"/>
                </a:lnTo>
                <a:lnTo>
                  <a:pt x="79787" y="170804"/>
                </a:lnTo>
                <a:lnTo>
                  <a:pt x="91062" y="170967"/>
                </a:lnTo>
                <a:lnTo>
                  <a:pt x="97688" y="170058"/>
                </a:lnTo>
                <a:lnTo>
                  <a:pt x="104963" y="168499"/>
                </a:lnTo>
                <a:lnTo>
                  <a:pt x="112670" y="166508"/>
                </a:lnTo>
                <a:lnTo>
                  <a:pt x="118761" y="164228"/>
                </a:lnTo>
                <a:lnTo>
                  <a:pt x="123774" y="161755"/>
                </a:lnTo>
                <a:lnTo>
                  <a:pt x="128068" y="159154"/>
                </a:lnTo>
                <a:lnTo>
                  <a:pt x="134741" y="154563"/>
                </a:lnTo>
                <a:lnTo>
                  <a:pt x="152316" y="141841"/>
                </a:lnTo>
                <a:lnTo>
                  <a:pt x="160431" y="136353"/>
                </a:lnTo>
                <a:lnTo>
                  <a:pt x="167746" y="131742"/>
                </a:lnTo>
                <a:lnTo>
                  <a:pt x="174528" y="127715"/>
                </a:lnTo>
                <a:lnTo>
                  <a:pt x="180002" y="125031"/>
                </a:lnTo>
                <a:lnTo>
                  <a:pt x="184604" y="123241"/>
                </a:lnTo>
                <a:lnTo>
                  <a:pt x="188624" y="122049"/>
                </a:lnTo>
                <a:lnTo>
                  <a:pt x="196067" y="119348"/>
                </a:lnTo>
                <a:lnTo>
                  <a:pt x="217036" y="111267"/>
                </a:lnTo>
                <a:lnTo>
                  <a:pt x="225486" y="107398"/>
                </a:lnTo>
                <a:lnTo>
                  <a:pt x="232071" y="103866"/>
                </a:lnTo>
                <a:lnTo>
                  <a:pt x="237414" y="100559"/>
                </a:lnTo>
                <a:lnTo>
                  <a:pt x="241928" y="98354"/>
                </a:lnTo>
                <a:lnTo>
                  <a:pt x="245891" y="96885"/>
                </a:lnTo>
                <a:lnTo>
                  <a:pt x="256672" y="939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0"/>
          <p:cNvSpPr/>
          <p:nvPr/>
        </p:nvSpPr>
        <p:spPr>
          <a:xfrm>
            <a:off x="5703570" y="4431982"/>
            <a:ext cx="2588896" cy="119632"/>
          </a:xfrm>
          <a:custGeom>
            <a:avLst/>
            <a:gdLst/>
            <a:ahLst/>
            <a:cxnLst/>
            <a:rect l="0" t="0" r="0" b="0"/>
            <a:pathLst>
              <a:path w="2588896" h="119632">
                <a:moveTo>
                  <a:pt x="0" y="102870"/>
                </a:moveTo>
                <a:lnTo>
                  <a:pt x="13652" y="107421"/>
                </a:lnTo>
                <a:lnTo>
                  <a:pt x="26693" y="110251"/>
                </a:lnTo>
                <a:lnTo>
                  <a:pt x="41073" y="113453"/>
                </a:lnTo>
                <a:lnTo>
                  <a:pt x="58260" y="117099"/>
                </a:lnTo>
                <a:lnTo>
                  <a:pt x="95384" y="119631"/>
                </a:lnTo>
                <a:lnTo>
                  <a:pt x="117006" y="117305"/>
                </a:lnTo>
                <a:lnTo>
                  <a:pt x="140584" y="114048"/>
                </a:lnTo>
                <a:lnTo>
                  <a:pt x="173734" y="111262"/>
                </a:lnTo>
                <a:lnTo>
                  <a:pt x="206120" y="107235"/>
                </a:lnTo>
                <a:lnTo>
                  <a:pt x="248186" y="104163"/>
                </a:lnTo>
                <a:lnTo>
                  <a:pt x="270325" y="100905"/>
                </a:lnTo>
                <a:lnTo>
                  <a:pt x="280229" y="98703"/>
                </a:lnTo>
                <a:lnTo>
                  <a:pt x="298262" y="96282"/>
                </a:lnTo>
                <a:lnTo>
                  <a:pt x="348778" y="91052"/>
                </a:lnTo>
                <a:lnTo>
                  <a:pt x="370631" y="88324"/>
                </a:lnTo>
                <a:lnTo>
                  <a:pt x="389010" y="85553"/>
                </a:lnTo>
                <a:lnTo>
                  <a:pt x="405072" y="82753"/>
                </a:lnTo>
                <a:lnTo>
                  <a:pt x="435619" y="79642"/>
                </a:lnTo>
                <a:lnTo>
                  <a:pt x="468881" y="77307"/>
                </a:lnTo>
                <a:lnTo>
                  <a:pt x="531040" y="71589"/>
                </a:lnTo>
                <a:lnTo>
                  <a:pt x="605542" y="68976"/>
                </a:lnTo>
                <a:lnTo>
                  <a:pt x="1222418" y="68580"/>
                </a:lnTo>
                <a:lnTo>
                  <a:pt x="1272146" y="66675"/>
                </a:lnTo>
                <a:lnTo>
                  <a:pt x="1322442" y="63500"/>
                </a:lnTo>
                <a:lnTo>
                  <a:pt x="1412617" y="56797"/>
                </a:lnTo>
                <a:lnTo>
                  <a:pt x="1471744" y="53818"/>
                </a:lnTo>
                <a:lnTo>
                  <a:pt x="1537162" y="52141"/>
                </a:lnTo>
                <a:lnTo>
                  <a:pt x="1738367" y="37992"/>
                </a:lnTo>
                <a:lnTo>
                  <a:pt x="1847662" y="28633"/>
                </a:lnTo>
                <a:lnTo>
                  <a:pt x="1886143" y="24804"/>
                </a:lnTo>
                <a:lnTo>
                  <a:pt x="1918463" y="22251"/>
                </a:lnTo>
                <a:lnTo>
                  <a:pt x="1972156" y="19414"/>
                </a:lnTo>
                <a:lnTo>
                  <a:pt x="2201267" y="10659"/>
                </a:lnTo>
                <a:lnTo>
                  <a:pt x="2268979" y="8548"/>
                </a:lnTo>
                <a:lnTo>
                  <a:pt x="2434649" y="1970"/>
                </a:lnTo>
                <a:lnTo>
                  <a:pt x="2531469" y="260"/>
                </a:lnTo>
                <a:lnTo>
                  <a:pt x="25888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1"/>
          <p:cNvSpPr/>
          <p:nvPr/>
        </p:nvSpPr>
        <p:spPr>
          <a:xfrm>
            <a:off x="2986087" y="4809198"/>
            <a:ext cx="745809" cy="59982"/>
          </a:xfrm>
          <a:custGeom>
            <a:avLst/>
            <a:gdLst/>
            <a:ahLst/>
            <a:cxnLst/>
            <a:rect l="0" t="0" r="0" b="0"/>
            <a:pathLst>
              <a:path w="745809" h="59982">
                <a:moveTo>
                  <a:pt x="0" y="59981"/>
                </a:moveTo>
                <a:lnTo>
                  <a:pt x="20531" y="59029"/>
                </a:lnTo>
                <a:lnTo>
                  <a:pt x="27975" y="57442"/>
                </a:lnTo>
                <a:lnTo>
                  <a:pt x="35795" y="55431"/>
                </a:lnTo>
                <a:lnTo>
                  <a:pt x="55296" y="52185"/>
                </a:lnTo>
                <a:lnTo>
                  <a:pt x="322051" y="11212"/>
                </a:lnTo>
                <a:lnTo>
                  <a:pt x="354718" y="7466"/>
                </a:lnTo>
                <a:lnTo>
                  <a:pt x="385069" y="4969"/>
                </a:lnTo>
                <a:lnTo>
                  <a:pt x="413875" y="3304"/>
                </a:lnTo>
                <a:lnTo>
                  <a:pt x="468742" y="1454"/>
                </a:lnTo>
                <a:lnTo>
                  <a:pt x="557987" y="413"/>
                </a:lnTo>
                <a:lnTo>
                  <a:pt x="677971" y="0"/>
                </a:lnTo>
                <a:lnTo>
                  <a:pt x="687248" y="944"/>
                </a:lnTo>
                <a:lnTo>
                  <a:pt x="697243" y="2526"/>
                </a:lnTo>
                <a:lnTo>
                  <a:pt x="707716" y="4532"/>
                </a:lnTo>
                <a:lnTo>
                  <a:pt x="716603" y="5871"/>
                </a:lnTo>
                <a:lnTo>
                  <a:pt x="724433" y="6763"/>
                </a:lnTo>
                <a:lnTo>
                  <a:pt x="745808" y="85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2"/>
          <p:cNvSpPr/>
          <p:nvPr/>
        </p:nvSpPr>
        <p:spPr>
          <a:xfrm>
            <a:off x="3634766" y="4937760"/>
            <a:ext cx="294297" cy="154306"/>
          </a:xfrm>
          <a:custGeom>
            <a:avLst/>
            <a:gdLst/>
            <a:ahLst/>
            <a:cxnLst/>
            <a:rect l="0" t="0" r="0" b="0"/>
            <a:pathLst>
              <a:path w="294297" h="154306">
                <a:moveTo>
                  <a:pt x="62838" y="0"/>
                </a:moveTo>
                <a:lnTo>
                  <a:pt x="62838" y="28414"/>
                </a:lnTo>
                <a:lnTo>
                  <a:pt x="59981" y="40850"/>
                </a:lnTo>
                <a:lnTo>
                  <a:pt x="55219" y="56761"/>
                </a:lnTo>
                <a:lnTo>
                  <a:pt x="49186" y="74988"/>
                </a:lnTo>
                <a:lnTo>
                  <a:pt x="45164" y="88092"/>
                </a:lnTo>
                <a:lnTo>
                  <a:pt x="42483" y="97780"/>
                </a:lnTo>
                <a:lnTo>
                  <a:pt x="40696" y="105192"/>
                </a:lnTo>
                <a:lnTo>
                  <a:pt x="37599" y="112037"/>
                </a:lnTo>
                <a:lnTo>
                  <a:pt x="33630" y="118507"/>
                </a:lnTo>
                <a:lnTo>
                  <a:pt x="29078" y="124725"/>
                </a:lnTo>
                <a:lnTo>
                  <a:pt x="24139" y="129822"/>
                </a:lnTo>
                <a:lnTo>
                  <a:pt x="18941" y="134173"/>
                </a:lnTo>
                <a:lnTo>
                  <a:pt x="13571" y="138026"/>
                </a:lnTo>
                <a:lnTo>
                  <a:pt x="9039" y="141547"/>
                </a:lnTo>
                <a:lnTo>
                  <a:pt x="5064" y="144847"/>
                </a:lnTo>
                <a:lnTo>
                  <a:pt x="14" y="149149"/>
                </a:lnTo>
                <a:lnTo>
                  <a:pt x="0" y="148962"/>
                </a:lnTo>
                <a:lnTo>
                  <a:pt x="944" y="147886"/>
                </a:lnTo>
                <a:lnTo>
                  <a:pt x="2525" y="147168"/>
                </a:lnTo>
                <a:lnTo>
                  <a:pt x="6822" y="146370"/>
                </a:lnTo>
                <a:lnTo>
                  <a:pt x="11908" y="143476"/>
                </a:lnTo>
                <a:lnTo>
                  <a:pt x="14597" y="141371"/>
                </a:lnTo>
                <a:lnTo>
                  <a:pt x="18295" y="139967"/>
                </a:lnTo>
                <a:lnTo>
                  <a:pt x="27484" y="138408"/>
                </a:lnTo>
                <a:lnTo>
                  <a:pt x="35378" y="135174"/>
                </a:lnTo>
                <a:lnTo>
                  <a:pt x="38816" y="132978"/>
                </a:lnTo>
                <a:lnTo>
                  <a:pt x="46824" y="130562"/>
                </a:lnTo>
                <a:lnTo>
                  <a:pt x="57877" y="127999"/>
                </a:lnTo>
                <a:lnTo>
                  <a:pt x="70961" y="125337"/>
                </a:lnTo>
                <a:lnTo>
                  <a:pt x="81588" y="122611"/>
                </a:lnTo>
                <a:lnTo>
                  <a:pt x="90578" y="119840"/>
                </a:lnTo>
                <a:lnTo>
                  <a:pt x="98477" y="117041"/>
                </a:lnTo>
                <a:lnTo>
                  <a:pt x="105647" y="115175"/>
                </a:lnTo>
                <a:lnTo>
                  <a:pt x="112333" y="113930"/>
                </a:lnTo>
                <a:lnTo>
                  <a:pt x="118695" y="113101"/>
                </a:lnTo>
                <a:lnTo>
                  <a:pt x="125793" y="112548"/>
                </a:lnTo>
                <a:lnTo>
                  <a:pt x="133384" y="112179"/>
                </a:lnTo>
                <a:lnTo>
                  <a:pt x="141301" y="111933"/>
                </a:lnTo>
                <a:lnTo>
                  <a:pt x="201752" y="111485"/>
                </a:lnTo>
                <a:lnTo>
                  <a:pt x="207835" y="112423"/>
                </a:lnTo>
                <a:lnTo>
                  <a:pt x="212842" y="114001"/>
                </a:lnTo>
                <a:lnTo>
                  <a:pt x="221900" y="118295"/>
                </a:lnTo>
                <a:lnTo>
                  <a:pt x="232275" y="123378"/>
                </a:lnTo>
                <a:lnTo>
                  <a:pt x="237709" y="125115"/>
                </a:lnTo>
                <a:lnTo>
                  <a:pt x="243236" y="126272"/>
                </a:lnTo>
                <a:lnTo>
                  <a:pt x="248826" y="127044"/>
                </a:lnTo>
                <a:lnTo>
                  <a:pt x="257577" y="130441"/>
                </a:lnTo>
                <a:lnTo>
                  <a:pt x="265594" y="135126"/>
                </a:lnTo>
                <a:lnTo>
                  <a:pt x="275507" y="140383"/>
                </a:lnTo>
                <a:lnTo>
                  <a:pt x="279865" y="143119"/>
                </a:lnTo>
                <a:lnTo>
                  <a:pt x="283723" y="145895"/>
                </a:lnTo>
                <a:lnTo>
                  <a:pt x="294296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3"/>
          <p:cNvSpPr/>
          <p:nvPr/>
        </p:nvSpPr>
        <p:spPr>
          <a:xfrm>
            <a:off x="3852057" y="4894897"/>
            <a:ext cx="59861" cy="414144"/>
          </a:xfrm>
          <a:custGeom>
            <a:avLst/>
            <a:gdLst/>
            <a:ahLst/>
            <a:cxnLst/>
            <a:rect l="0" t="0" r="0" b="0"/>
            <a:pathLst>
              <a:path w="59861" h="414144">
                <a:moveTo>
                  <a:pt x="59860" y="0"/>
                </a:moveTo>
                <a:lnTo>
                  <a:pt x="59860" y="23864"/>
                </a:lnTo>
                <a:lnTo>
                  <a:pt x="58908" y="29244"/>
                </a:lnTo>
                <a:lnTo>
                  <a:pt x="57320" y="34736"/>
                </a:lnTo>
                <a:lnTo>
                  <a:pt x="55309" y="40302"/>
                </a:lnTo>
                <a:lnTo>
                  <a:pt x="53016" y="51634"/>
                </a:lnTo>
                <a:lnTo>
                  <a:pt x="50535" y="66807"/>
                </a:lnTo>
                <a:lnTo>
                  <a:pt x="47928" y="84543"/>
                </a:lnTo>
                <a:lnTo>
                  <a:pt x="45238" y="99225"/>
                </a:lnTo>
                <a:lnTo>
                  <a:pt x="42492" y="111870"/>
                </a:lnTo>
                <a:lnTo>
                  <a:pt x="39709" y="123157"/>
                </a:lnTo>
                <a:lnTo>
                  <a:pt x="37854" y="133540"/>
                </a:lnTo>
                <a:lnTo>
                  <a:pt x="36616" y="143319"/>
                </a:lnTo>
                <a:lnTo>
                  <a:pt x="35792" y="152696"/>
                </a:lnTo>
                <a:lnTo>
                  <a:pt x="34289" y="164662"/>
                </a:lnTo>
                <a:lnTo>
                  <a:pt x="14034" y="303801"/>
                </a:lnTo>
                <a:lnTo>
                  <a:pt x="8378" y="338223"/>
                </a:lnTo>
                <a:lnTo>
                  <a:pt x="5536" y="354069"/>
                </a:lnTo>
                <a:lnTo>
                  <a:pt x="3642" y="365586"/>
                </a:lnTo>
                <a:lnTo>
                  <a:pt x="2379" y="374217"/>
                </a:lnTo>
                <a:lnTo>
                  <a:pt x="1536" y="380923"/>
                </a:lnTo>
                <a:lnTo>
                  <a:pt x="601" y="393454"/>
                </a:lnTo>
                <a:lnTo>
                  <a:pt x="185" y="404421"/>
                </a:lnTo>
                <a:lnTo>
                  <a:pt x="0" y="412470"/>
                </a:lnTo>
                <a:lnTo>
                  <a:pt x="903" y="414046"/>
                </a:lnTo>
                <a:lnTo>
                  <a:pt x="2458" y="414143"/>
                </a:lnTo>
                <a:lnTo>
                  <a:pt x="8425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4"/>
          <p:cNvSpPr/>
          <p:nvPr/>
        </p:nvSpPr>
        <p:spPr>
          <a:xfrm>
            <a:off x="3997721" y="4903663"/>
            <a:ext cx="254966" cy="351137"/>
          </a:xfrm>
          <a:custGeom>
            <a:avLst/>
            <a:gdLst/>
            <a:ahLst/>
            <a:cxnLst/>
            <a:rect l="0" t="0" r="0" b="0"/>
            <a:pathLst>
              <a:path w="254966" h="351137">
                <a:moveTo>
                  <a:pt x="102791" y="16952"/>
                </a:moveTo>
                <a:lnTo>
                  <a:pt x="89138" y="16952"/>
                </a:lnTo>
                <a:lnTo>
                  <a:pt x="85117" y="17904"/>
                </a:lnTo>
                <a:lnTo>
                  <a:pt x="82436" y="19492"/>
                </a:lnTo>
                <a:lnTo>
                  <a:pt x="76122" y="26277"/>
                </a:lnTo>
                <a:lnTo>
                  <a:pt x="73582" y="28883"/>
                </a:lnTo>
                <a:lnTo>
                  <a:pt x="66173" y="40146"/>
                </a:lnTo>
                <a:lnTo>
                  <a:pt x="42701" y="78060"/>
                </a:lnTo>
                <a:lnTo>
                  <a:pt x="34156" y="94838"/>
                </a:lnTo>
                <a:lnTo>
                  <a:pt x="28460" y="108881"/>
                </a:lnTo>
                <a:lnTo>
                  <a:pt x="24662" y="121100"/>
                </a:lnTo>
                <a:lnTo>
                  <a:pt x="20225" y="131152"/>
                </a:lnTo>
                <a:lnTo>
                  <a:pt x="15362" y="139757"/>
                </a:lnTo>
                <a:lnTo>
                  <a:pt x="10215" y="147400"/>
                </a:lnTo>
                <a:lnTo>
                  <a:pt x="6784" y="155352"/>
                </a:lnTo>
                <a:lnTo>
                  <a:pt x="4496" y="163511"/>
                </a:lnTo>
                <a:lnTo>
                  <a:pt x="2971" y="171808"/>
                </a:lnTo>
                <a:lnTo>
                  <a:pt x="1954" y="180196"/>
                </a:lnTo>
                <a:lnTo>
                  <a:pt x="1277" y="188647"/>
                </a:lnTo>
                <a:lnTo>
                  <a:pt x="825" y="197137"/>
                </a:lnTo>
                <a:lnTo>
                  <a:pt x="323" y="219272"/>
                </a:lnTo>
                <a:lnTo>
                  <a:pt x="0" y="272287"/>
                </a:lnTo>
                <a:lnTo>
                  <a:pt x="927" y="283378"/>
                </a:lnTo>
                <a:lnTo>
                  <a:pt x="2496" y="292676"/>
                </a:lnTo>
                <a:lnTo>
                  <a:pt x="4495" y="300781"/>
                </a:lnTo>
                <a:lnTo>
                  <a:pt x="6781" y="309041"/>
                </a:lnTo>
                <a:lnTo>
                  <a:pt x="11860" y="325839"/>
                </a:lnTo>
                <a:lnTo>
                  <a:pt x="14548" y="331462"/>
                </a:lnTo>
                <a:lnTo>
                  <a:pt x="17292" y="335210"/>
                </a:lnTo>
                <a:lnTo>
                  <a:pt x="23834" y="340328"/>
                </a:lnTo>
                <a:lnTo>
                  <a:pt x="28246" y="343025"/>
                </a:lnTo>
                <a:lnTo>
                  <a:pt x="33091" y="345776"/>
                </a:lnTo>
                <a:lnTo>
                  <a:pt x="41016" y="348834"/>
                </a:lnTo>
                <a:lnTo>
                  <a:pt x="48666" y="350192"/>
                </a:lnTo>
                <a:lnTo>
                  <a:pt x="53372" y="350555"/>
                </a:lnTo>
                <a:lnTo>
                  <a:pt x="62730" y="350957"/>
                </a:lnTo>
                <a:lnTo>
                  <a:pt x="70063" y="351136"/>
                </a:lnTo>
                <a:lnTo>
                  <a:pt x="75257" y="350231"/>
                </a:lnTo>
                <a:lnTo>
                  <a:pt x="81578" y="348676"/>
                </a:lnTo>
                <a:lnTo>
                  <a:pt x="88649" y="346686"/>
                </a:lnTo>
                <a:lnTo>
                  <a:pt x="95268" y="343454"/>
                </a:lnTo>
                <a:lnTo>
                  <a:pt x="101586" y="339395"/>
                </a:lnTo>
                <a:lnTo>
                  <a:pt x="107702" y="334784"/>
                </a:lnTo>
                <a:lnTo>
                  <a:pt x="113685" y="329805"/>
                </a:lnTo>
                <a:lnTo>
                  <a:pt x="119579" y="324581"/>
                </a:lnTo>
                <a:lnTo>
                  <a:pt x="131207" y="313696"/>
                </a:lnTo>
                <a:lnTo>
                  <a:pt x="142725" y="302508"/>
                </a:lnTo>
                <a:lnTo>
                  <a:pt x="147512" y="296857"/>
                </a:lnTo>
                <a:lnTo>
                  <a:pt x="151655" y="291186"/>
                </a:lnTo>
                <a:lnTo>
                  <a:pt x="155369" y="285499"/>
                </a:lnTo>
                <a:lnTo>
                  <a:pt x="160703" y="278851"/>
                </a:lnTo>
                <a:lnTo>
                  <a:pt x="167117" y="271561"/>
                </a:lnTo>
                <a:lnTo>
                  <a:pt x="174250" y="263844"/>
                </a:lnTo>
                <a:lnTo>
                  <a:pt x="179958" y="255841"/>
                </a:lnTo>
                <a:lnTo>
                  <a:pt x="184716" y="247649"/>
                </a:lnTo>
                <a:lnTo>
                  <a:pt x="188840" y="239330"/>
                </a:lnTo>
                <a:lnTo>
                  <a:pt x="217398" y="186664"/>
                </a:lnTo>
                <a:lnTo>
                  <a:pt x="225868" y="167241"/>
                </a:lnTo>
                <a:lnTo>
                  <a:pt x="232468" y="148577"/>
                </a:lnTo>
                <a:lnTo>
                  <a:pt x="237820" y="130420"/>
                </a:lnTo>
                <a:lnTo>
                  <a:pt x="242340" y="116409"/>
                </a:lnTo>
                <a:lnTo>
                  <a:pt x="246306" y="105164"/>
                </a:lnTo>
                <a:lnTo>
                  <a:pt x="249903" y="95763"/>
                </a:lnTo>
                <a:lnTo>
                  <a:pt x="252300" y="87590"/>
                </a:lnTo>
                <a:lnTo>
                  <a:pt x="253899" y="80236"/>
                </a:lnTo>
                <a:lnTo>
                  <a:pt x="254965" y="73429"/>
                </a:lnTo>
                <a:lnTo>
                  <a:pt x="254723" y="66985"/>
                </a:lnTo>
                <a:lnTo>
                  <a:pt x="253609" y="60785"/>
                </a:lnTo>
                <a:lnTo>
                  <a:pt x="251913" y="54747"/>
                </a:lnTo>
                <a:lnTo>
                  <a:pt x="249831" y="48816"/>
                </a:lnTo>
                <a:lnTo>
                  <a:pt x="247490" y="42957"/>
                </a:lnTo>
                <a:lnTo>
                  <a:pt x="244977" y="37146"/>
                </a:lnTo>
                <a:lnTo>
                  <a:pt x="241396" y="31367"/>
                </a:lnTo>
                <a:lnTo>
                  <a:pt x="237105" y="25609"/>
                </a:lnTo>
                <a:lnTo>
                  <a:pt x="232339" y="19866"/>
                </a:lnTo>
                <a:lnTo>
                  <a:pt x="227256" y="15084"/>
                </a:lnTo>
                <a:lnTo>
                  <a:pt x="221962" y="10944"/>
                </a:lnTo>
                <a:lnTo>
                  <a:pt x="216529" y="7232"/>
                </a:lnTo>
                <a:lnTo>
                  <a:pt x="211001" y="4757"/>
                </a:lnTo>
                <a:lnTo>
                  <a:pt x="205411" y="3106"/>
                </a:lnTo>
                <a:lnTo>
                  <a:pt x="199779" y="2007"/>
                </a:lnTo>
                <a:lnTo>
                  <a:pt x="193167" y="1273"/>
                </a:lnTo>
                <a:lnTo>
                  <a:pt x="185902" y="784"/>
                </a:lnTo>
                <a:lnTo>
                  <a:pt x="171162" y="241"/>
                </a:lnTo>
                <a:lnTo>
                  <a:pt x="158260" y="0"/>
                </a:lnTo>
                <a:lnTo>
                  <a:pt x="149296" y="888"/>
                </a:lnTo>
                <a:lnTo>
                  <a:pt x="138557" y="2433"/>
                </a:lnTo>
                <a:lnTo>
                  <a:pt x="126635" y="4414"/>
                </a:lnTo>
                <a:lnTo>
                  <a:pt x="117734" y="6689"/>
                </a:lnTo>
                <a:lnTo>
                  <a:pt x="110848" y="9157"/>
                </a:lnTo>
                <a:lnTo>
                  <a:pt x="105305" y="11755"/>
                </a:lnTo>
                <a:lnTo>
                  <a:pt x="99704" y="13487"/>
                </a:lnTo>
                <a:lnTo>
                  <a:pt x="94066" y="14642"/>
                </a:lnTo>
                <a:lnTo>
                  <a:pt x="88402" y="15412"/>
                </a:lnTo>
                <a:lnTo>
                  <a:pt x="83674" y="16878"/>
                </a:lnTo>
                <a:lnTo>
                  <a:pt x="75879" y="21046"/>
                </a:lnTo>
                <a:lnTo>
                  <a:pt x="71780" y="23534"/>
                </a:lnTo>
                <a:lnTo>
                  <a:pt x="59929" y="255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75"/>
          <p:cNvSpPr/>
          <p:nvPr/>
        </p:nvSpPr>
        <p:spPr>
          <a:xfrm>
            <a:off x="4314879" y="4956096"/>
            <a:ext cx="291412" cy="212826"/>
          </a:xfrm>
          <a:custGeom>
            <a:avLst/>
            <a:gdLst/>
            <a:ahLst/>
            <a:cxnLst/>
            <a:rect l="0" t="0" r="0" b="0"/>
            <a:pathLst>
              <a:path w="291412" h="212826">
                <a:moveTo>
                  <a:pt x="214258" y="7381"/>
                </a:moveTo>
                <a:lnTo>
                  <a:pt x="200605" y="2831"/>
                </a:lnTo>
                <a:lnTo>
                  <a:pt x="195631" y="1490"/>
                </a:lnTo>
                <a:lnTo>
                  <a:pt x="187565" y="0"/>
                </a:lnTo>
                <a:lnTo>
                  <a:pt x="183127" y="556"/>
                </a:lnTo>
                <a:lnTo>
                  <a:pt x="178264" y="1878"/>
                </a:lnTo>
                <a:lnTo>
                  <a:pt x="173117" y="3713"/>
                </a:lnTo>
                <a:lnTo>
                  <a:pt x="167781" y="4936"/>
                </a:lnTo>
                <a:lnTo>
                  <a:pt x="162318" y="5751"/>
                </a:lnTo>
                <a:lnTo>
                  <a:pt x="156771" y="6294"/>
                </a:lnTo>
                <a:lnTo>
                  <a:pt x="151169" y="7609"/>
                </a:lnTo>
                <a:lnTo>
                  <a:pt x="145528" y="9438"/>
                </a:lnTo>
                <a:lnTo>
                  <a:pt x="139863" y="11610"/>
                </a:lnTo>
                <a:lnTo>
                  <a:pt x="132277" y="14963"/>
                </a:lnTo>
                <a:lnTo>
                  <a:pt x="113687" y="23769"/>
                </a:lnTo>
                <a:lnTo>
                  <a:pt x="106253" y="27831"/>
                </a:lnTo>
                <a:lnTo>
                  <a:pt x="100345" y="31492"/>
                </a:lnTo>
                <a:lnTo>
                  <a:pt x="95453" y="34885"/>
                </a:lnTo>
                <a:lnTo>
                  <a:pt x="87430" y="39052"/>
                </a:lnTo>
                <a:lnTo>
                  <a:pt x="77318" y="43735"/>
                </a:lnTo>
                <a:lnTo>
                  <a:pt x="65815" y="48762"/>
                </a:lnTo>
                <a:lnTo>
                  <a:pt x="57194" y="54019"/>
                </a:lnTo>
                <a:lnTo>
                  <a:pt x="50494" y="59428"/>
                </a:lnTo>
                <a:lnTo>
                  <a:pt x="18704" y="91476"/>
                </a:lnTo>
                <a:lnTo>
                  <a:pt x="14357" y="96782"/>
                </a:lnTo>
                <a:lnTo>
                  <a:pt x="10505" y="102224"/>
                </a:lnTo>
                <a:lnTo>
                  <a:pt x="6985" y="107758"/>
                </a:lnTo>
                <a:lnTo>
                  <a:pt x="4639" y="115256"/>
                </a:lnTo>
                <a:lnTo>
                  <a:pt x="3074" y="124065"/>
                </a:lnTo>
                <a:lnTo>
                  <a:pt x="1336" y="141156"/>
                </a:lnTo>
                <a:lnTo>
                  <a:pt x="873" y="147047"/>
                </a:lnTo>
                <a:lnTo>
                  <a:pt x="563" y="151926"/>
                </a:lnTo>
                <a:lnTo>
                  <a:pt x="357" y="157085"/>
                </a:lnTo>
                <a:lnTo>
                  <a:pt x="128" y="167896"/>
                </a:lnTo>
                <a:lnTo>
                  <a:pt x="0" y="184693"/>
                </a:lnTo>
                <a:lnTo>
                  <a:pt x="2840" y="190359"/>
                </a:lnTo>
                <a:lnTo>
                  <a:pt x="7590" y="196041"/>
                </a:lnTo>
                <a:lnTo>
                  <a:pt x="13614" y="201735"/>
                </a:lnTo>
                <a:lnTo>
                  <a:pt x="18583" y="205530"/>
                </a:lnTo>
                <a:lnTo>
                  <a:pt x="26643" y="209747"/>
                </a:lnTo>
                <a:lnTo>
                  <a:pt x="31079" y="210872"/>
                </a:lnTo>
                <a:lnTo>
                  <a:pt x="35941" y="211621"/>
                </a:lnTo>
                <a:lnTo>
                  <a:pt x="41088" y="212122"/>
                </a:lnTo>
                <a:lnTo>
                  <a:pt x="48329" y="212455"/>
                </a:lnTo>
                <a:lnTo>
                  <a:pt x="66534" y="212825"/>
                </a:lnTo>
                <a:lnTo>
                  <a:pt x="75771" y="211971"/>
                </a:lnTo>
                <a:lnTo>
                  <a:pt x="84786" y="210449"/>
                </a:lnTo>
                <a:lnTo>
                  <a:pt x="103375" y="206219"/>
                </a:lnTo>
                <a:lnTo>
                  <a:pt x="124337" y="201164"/>
                </a:lnTo>
                <a:lnTo>
                  <a:pt x="136213" y="197530"/>
                </a:lnTo>
                <a:lnTo>
                  <a:pt x="148893" y="193202"/>
                </a:lnTo>
                <a:lnTo>
                  <a:pt x="162109" y="188411"/>
                </a:lnTo>
                <a:lnTo>
                  <a:pt x="172824" y="184265"/>
                </a:lnTo>
                <a:lnTo>
                  <a:pt x="181873" y="180549"/>
                </a:lnTo>
                <a:lnTo>
                  <a:pt x="189810" y="177119"/>
                </a:lnTo>
                <a:lnTo>
                  <a:pt x="203710" y="170768"/>
                </a:lnTo>
                <a:lnTo>
                  <a:pt x="210083" y="167741"/>
                </a:lnTo>
                <a:lnTo>
                  <a:pt x="217190" y="164770"/>
                </a:lnTo>
                <a:lnTo>
                  <a:pt x="224785" y="161837"/>
                </a:lnTo>
                <a:lnTo>
                  <a:pt x="232706" y="158929"/>
                </a:lnTo>
                <a:lnTo>
                  <a:pt x="238939" y="156991"/>
                </a:lnTo>
                <a:lnTo>
                  <a:pt x="244047" y="155698"/>
                </a:lnTo>
                <a:lnTo>
                  <a:pt x="248405" y="154837"/>
                </a:lnTo>
                <a:lnTo>
                  <a:pt x="253215" y="153310"/>
                </a:lnTo>
                <a:lnTo>
                  <a:pt x="258327" y="151339"/>
                </a:lnTo>
                <a:lnTo>
                  <a:pt x="263640" y="149074"/>
                </a:lnTo>
                <a:lnTo>
                  <a:pt x="272083" y="146556"/>
                </a:lnTo>
                <a:lnTo>
                  <a:pt x="291411" y="144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76"/>
          <p:cNvSpPr/>
          <p:nvPr/>
        </p:nvSpPr>
        <p:spPr>
          <a:xfrm>
            <a:off x="4880609" y="4989195"/>
            <a:ext cx="240032" cy="51435"/>
          </a:xfrm>
          <a:custGeom>
            <a:avLst/>
            <a:gdLst/>
            <a:ahLst/>
            <a:cxnLst/>
            <a:rect l="0" t="0" r="0" b="0"/>
            <a:pathLst>
              <a:path w="240032" h="51435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6" y="13570"/>
                </a:lnTo>
                <a:lnTo>
                  <a:pt x="26694" y="14761"/>
                </a:lnTo>
                <a:lnTo>
                  <a:pt x="31131" y="15556"/>
                </a:lnTo>
                <a:lnTo>
                  <a:pt x="35995" y="16085"/>
                </a:lnTo>
                <a:lnTo>
                  <a:pt x="41142" y="16439"/>
                </a:lnTo>
                <a:lnTo>
                  <a:pt x="46478" y="17626"/>
                </a:lnTo>
                <a:lnTo>
                  <a:pt x="51940" y="19371"/>
                </a:lnTo>
                <a:lnTo>
                  <a:pt x="57487" y="21486"/>
                </a:lnTo>
                <a:lnTo>
                  <a:pt x="62138" y="22896"/>
                </a:lnTo>
                <a:lnTo>
                  <a:pt x="66190" y="23836"/>
                </a:lnTo>
                <a:lnTo>
                  <a:pt x="69845" y="24464"/>
                </a:lnTo>
                <a:lnTo>
                  <a:pt x="75138" y="24881"/>
                </a:lnTo>
                <a:lnTo>
                  <a:pt x="81525" y="25160"/>
                </a:lnTo>
                <a:lnTo>
                  <a:pt x="88640" y="25346"/>
                </a:lnTo>
                <a:lnTo>
                  <a:pt x="97194" y="26422"/>
                </a:lnTo>
                <a:lnTo>
                  <a:pt x="106706" y="28092"/>
                </a:lnTo>
                <a:lnTo>
                  <a:pt x="116858" y="30158"/>
                </a:lnTo>
                <a:lnTo>
                  <a:pt x="126483" y="32488"/>
                </a:lnTo>
                <a:lnTo>
                  <a:pt x="135757" y="34993"/>
                </a:lnTo>
                <a:lnTo>
                  <a:pt x="144797" y="37616"/>
                </a:lnTo>
                <a:lnTo>
                  <a:pt x="151777" y="39365"/>
                </a:lnTo>
                <a:lnTo>
                  <a:pt x="157382" y="40530"/>
                </a:lnTo>
                <a:lnTo>
                  <a:pt x="182522" y="44711"/>
                </a:lnTo>
                <a:lnTo>
                  <a:pt x="240031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77"/>
          <p:cNvSpPr/>
          <p:nvPr/>
        </p:nvSpPr>
        <p:spPr>
          <a:xfrm>
            <a:off x="4906327" y="5126354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0"/>
                </a:moveTo>
                <a:lnTo>
                  <a:pt x="0" y="9103"/>
                </a:lnTo>
                <a:lnTo>
                  <a:pt x="953" y="11783"/>
                </a:lnTo>
                <a:lnTo>
                  <a:pt x="2540" y="13571"/>
                </a:lnTo>
                <a:lnTo>
                  <a:pt x="4551" y="14762"/>
                </a:lnTo>
                <a:lnTo>
                  <a:pt x="8749" y="15557"/>
                </a:lnTo>
                <a:lnTo>
                  <a:pt x="14405" y="16087"/>
                </a:lnTo>
                <a:lnTo>
                  <a:pt x="21034" y="16440"/>
                </a:lnTo>
                <a:lnTo>
                  <a:pt x="33478" y="16832"/>
                </a:lnTo>
                <a:lnTo>
                  <a:pt x="39464" y="16936"/>
                </a:lnTo>
                <a:lnTo>
                  <a:pt x="49169" y="16054"/>
                </a:lnTo>
                <a:lnTo>
                  <a:pt x="61355" y="14513"/>
                </a:lnTo>
                <a:lnTo>
                  <a:pt x="75193" y="12533"/>
                </a:lnTo>
                <a:lnTo>
                  <a:pt x="88228" y="11213"/>
                </a:lnTo>
                <a:lnTo>
                  <a:pt x="100729" y="10333"/>
                </a:lnTo>
                <a:lnTo>
                  <a:pt x="112873" y="9746"/>
                </a:lnTo>
                <a:lnTo>
                  <a:pt x="144146" y="9095"/>
                </a:lnTo>
                <a:lnTo>
                  <a:pt x="161819" y="8920"/>
                </a:lnTo>
                <a:lnTo>
                  <a:pt x="177412" y="9757"/>
                </a:lnTo>
                <a:lnTo>
                  <a:pt x="191618" y="11268"/>
                </a:lnTo>
                <a:lnTo>
                  <a:pt x="240030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78"/>
          <p:cNvSpPr/>
          <p:nvPr/>
        </p:nvSpPr>
        <p:spPr>
          <a:xfrm>
            <a:off x="5361059" y="4894897"/>
            <a:ext cx="42474" cy="334329"/>
          </a:xfrm>
          <a:custGeom>
            <a:avLst/>
            <a:gdLst/>
            <a:ahLst/>
            <a:cxnLst/>
            <a:rect l="0" t="0" r="0" b="0"/>
            <a:pathLst>
              <a:path w="42474" h="334329">
                <a:moveTo>
                  <a:pt x="42473" y="0"/>
                </a:moveTo>
                <a:lnTo>
                  <a:pt x="37923" y="13653"/>
                </a:lnTo>
                <a:lnTo>
                  <a:pt x="36582" y="19579"/>
                </a:lnTo>
                <a:lnTo>
                  <a:pt x="35688" y="25436"/>
                </a:lnTo>
                <a:lnTo>
                  <a:pt x="35092" y="31244"/>
                </a:lnTo>
                <a:lnTo>
                  <a:pt x="29350" y="63099"/>
                </a:lnTo>
                <a:lnTo>
                  <a:pt x="25152" y="84929"/>
                </a:lnTo>
                <a:lnTo>
                  <a:pt x="22353" y="102339"/>
                </a:lnTo>
                <a:lnTo>
                  <a:pt x="20487" y="116804"/>
                </a:lnTo>
                <a:lnTo>
                  <a:pt x="19243" y="129304"/>
                </a:lnTo>
                <a:lnTo>
                  <a:pt x="17462" y="140495"/>
                </a:lnTo>
                <a:lnTo>
                  <a:pt x="15321" y="150814"/>
                </a:lnTo>
                <a:lnTo>
                  <a:pt x="12942" y="160550"/>
                </a:lnTo>
                <a:lnTo>
                  <a:pt x="11355" y="169898"/>
                </a:lnTo>
                <a:lnTo>
                  <a:pt x="10298" y="178988"/>
                </a:lnTo>
                <a:lnTo>
                  <a:pt x="9593" y="187905"/>
                </a:lnTo>
                <a:lnTo>
                  <a:pt x="8171" y="198613"/>
                </a:lnTo>
                <a:lnTo>
                  <a:pt x="6269" y="210513"/>
                </a:lnTo>
                <a:lnTo>
                  <a:pt x="4050" y="223210"/>
                </a:lnTo>
                <a:lnTo>
                  <a:pt x="2570" y="233579"/>
                </a:lnTo>
                <a:lnTo>
                  <a:pt x="1584" y="242397"/>
                </a:lnTo>
                <a:lnTo>
                  <a:pt x="926" y="250181"/>
                </a:lnTo>
                <a:lnTo>
                  <a:pt x="487" y="260132"/>
                </a:lnTo>
                <a:lnTo>
                  <a:pt x="0" y="283889"/>
                </a:lnTo>
                <a:lnTo>
                  <a:pt x="823" y="294035"/>
                </a:lnTo>
                <a:lnTo>
                  <a:pt x="2324" y="302703"/>
                </a:lnTo>
                <a:lnTo>
                  <a:pt x="4277" y="310387"/>
                </a:lnTo>
                <a:lnTo>
                  <a:pt x="6532" y="315510"/>
                </a:lnTo>
                <a:lnTo>
                  <a:pt x="8987" y="318925"/>
                </a:lnTo>
                <a:lnTo>
                  <a:pt x="2532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79"/>
          <p:cNvSpPr/>
          <p:nvPr/>
        </p:nvSpPr>
        <p:spPr>
          <a:xfrm>
            <a:off x="5515646" y="4877902"/>
            <a:ext cx="193949" cy="282570"/>
          </a:xfrm>
          <a:custGeom>
            <a:avLst/>
            <a:gdLst/>
            <a:ahLst/>
            <a:cxnLst/>
            <a:rect l="0" t="0" r="0" b="0"/>
            <a:pathLst>
              <a:path w="193949" h="282570">
                <a:moveTo>
                  <a:pt x="127916" y="25568"/>
                </a:moveTo>
                <a:lnTo>
                  <a:pt x="118815" y="21017"/>
                </a:lnTo>
                <a:lnTo>
                  <a:pt x="114228" y="19676"/>
                </a:lnTo>
                <a:lnTo>
                  <a:pt x="109266" y="18782"/>
                </a:lnTo>
                <a:lnTo>
                  <a:pt x="104053" y="18187"/>
                </a:lnTo>
                <a:lnTo>
                  <a:pt x="99625" y="17789"/>
                </a:lnTo>
                <a:lnTo>
                  <a:pt x="95720" y="17525"/>
                </a:lnTo>
                <a:lnTo>
                  <a:pt x="88842" y="17230"/>
                </a:lnTo>
                <a:lnTo>
                  <a:pt x="82609" y="17100"/>
                </a:lnTo>
                <a:lnTo>
                  <a:pt x="78662" y="18018"/>
                </a:lnTo>
                <a:lnTo>
                  <a:pt x="74125" y="19582"/>
                </a:lnTo>
                <a:lnTo>
                  <a:pt x="69195" y="21577"/>
                </a:lnTo>
                <a:lnTo>
                  <a:pt x="64956" y="23860"/>
                </a:lnTo>
                <a:lnTo>
                  <a:pt x="61178" y="26334"/>
                </a:lnTo>
                <a:lnTo>
                  <a:pt x="57706" y="28936"/>
                </a:lnTo>
                <a:lnTo>
                  <a:pt x="46229" y="36908"/>
                </a:lnTo>
                <a:lnTo>
                  <a:pt x="39168" y="41700"/>
                </a:lnTo>
                <a:lnTo>
                  <a:pt x="32556" y="46800"/>
                </a:lnTo>
                <a:lnTo>
                  <a:pt x="26243" y="52105"/>
                </a:lnTo>
                <a:lnTo>
                  <a:pt x="20129" y="57547"/>
                </a:lnTo>
                <a:lnTo>
                  <a:pt x="15100" y="63080"/>
                </a:lnTo>
                <a:lnTo>
                  <a:pt x="10796" y="68673"/>
                </a:lnTo>
                <a:lnTo>
                  <a:pt x="6973" y="74307"/>
                </a:lnTo>
                <a:lnTo>
                  <a:pt x="2726" y="83107"/>
                </a:lnTo>
                <a:lnTo>
                  <a:pt x="838" y="90193"/>
                </a:lnTo>
                <a:lnTo>
                  <a:pt x="0" y="96518"/>
                </a:lnTo>
                <a:lnTo>
                  <a:pt x="729" y="99538"/>
                </a:lnTo>
                <a:lnTo>
                  <a:pt x="4078" y="105433"/>
                </a:lnTo>
                <a:lnTo>
                  <a:pt x="6305" y="107386"/>
                </a:lnTo>
                <a:lnTo>
                  <a:pt x="8742" y="108688"/>
                </a:lnTo>
                <a:lnTo>
                  <a:pt x="11319" y="109557"/>
                </a:lnTo>
                <a:lnTo>
                  <a:pt x="16722" y="113061"/>
                </a:lnTo>
                <a:lnTo>
                  <a:pt x="19497" y="115329"/>
                </a:lnTo>
                <a:lnTo>
                  <a:pt x="23252" y="117794"/>
                </a:lnTo>
                <a:lnTo>
                  <a:pt x="27660" y="120389"/>
                </a:lnTo>
                <a:lnTo>
                  <a:pt x="32504" y="123072"/>
                </a:lnTo>
                <a:lnTo>
                  <a:pt x="36685" y="125813"/>
                </a:lnTo>
                <a:lnTo>
                  <a:pt x="40426" y="128593"/>
                </a:lnTo>
                <a:lnTo>
                  <a:pt x="43872" y="131398"/>
                </a:lnTo>
                <a:lnTo>
                  <a:pt x="49979" y="135174"/>
                </a:lnTo>
                <a:lnTo>
                  <a:pt x="57861" y="139596"/>
                </a:lnTo>
                <a:lnTo>
                  <a:pt x="66925" y="144449"/>
                </a:lnTo>
                <a:lnTo>
                  <a:pt x="75825" y="148637"/>
                </a:lnTo>
                <a:lnTo>
                  <a:pt x="84616" y="152382"/>
                </a:lnTo>
                <a:lnTo>
                  <a:pt x="93334" y="155830"/>
                </a:lnTo>
                <a:lnTo>
                  <a:pt x="101052" y="159082"/>
                </a:lnTo>
                <a:lnTo>
                  <a:pt x="114706" y="165235"/>
                </a:lnTo>
                <a:lnTo>
                  <a:pt x="133104" y="174054"/>
                </a:lnTo>
                <a:lnTo>
                  <a:pt x="150620" y="182699"/>
                </a:lnTo>
                <a:lnTo>
                  <a:pt x="155434" y="185568"/>
                </a:lnTo>
                <a:lnTo>
                  <a:pt x="159597" y="188432"/>
                </a:lnTo>
                <a:lnTo>
                  <a:pt x="163324" y="191294"/>
                </a:lnTo>
                <a:lnTo>
                  <a:pt x="166761" y="194154"/>
                </a:lnTo>
                <a:lnTo>
                  <a:pt x="170005" y="197014"/>
                </a:lnTo>
                <a:lnTo>
                  <a:pt x="176150" y="202731"/>
                </a:lnTo>
                <a:lnTo>
                  <a:pt x="182056" y="208447"/>
                </a:lnTo>
                <a:lnTo>
                  <a:pt x="184012" y="212257"/>
                </a:lnTo>
                <a:lnTo>
                  <a:pt x="185316" y="216702"/>
                </a:lnTo>
                <a:lnTo>
                  <a:pt x="186185" y="221571"/>
                </a:lnTo>
                <a:lnTo>
                  <a:pt x="187151" y="229520"/>
                </a:lnTo>
                <a:lnTo>
                  <a:pt x="187580" y="237181"/>
                </a:lnTo>
                <a:lnTo>
                  <a:pt x="187771" y="246936"/>
                </a:lnTo>
                <a:lnTo>
                  <a:pt x="186869" y="250298"/>
                </a:lnTo>
                <a:lnTo>
                  <a:pt x="185316" y="252541"/>
                </a:lnTo>
                <a:lnTo>
                  <a:pt x="180097" y="256937"/>
                </a:lnTo>
                <a:lnTo>
                  <a:pt x="171427" y="265241"/>
                </a:lnTo>
                <a:lnTo>
                  <a:pt x="160388" y="276076"/>
                </a:lnTo>
                <a:lnTo>
                  <a:pt x="157184" y="278298"/>
                </a:lnTo>
                <a:lnTo>
                  <a:pt x="154095" y="279780"/>
                </a:lnTo>
                <a:lnTo>
                  <a:pt x="151084" y="280768"/>
                </a:lnTo>
                <a:lnTo>
                  <a:pt x="147171" y="281426"/>
                </a:lnTo>
                <a:lnTo>
                  <a:pt x="142658" y="281865"/>
                </a:lnTo>
                <a:lnTo>
                  <a:pt x="137744" y="282157"/>
                </a:lnTo>
                <a:lnTo>
                  <a:pt x="127204" y="282483"/>
                </a:lnTo>
                <a:lnTo>
                  <a:pt x="121726" y="282569"/>
                </a:lnTo>
                <a:lnTo>
                  <a:pt x="117122" y="281675"/>
                </a:lnTo>
                <a:lnTo>
                  <a:pt x="113100" y="280125"/>
                </a:lnTo>
                <a:lnTo>
                  <a:pt x="109466" y="278140"/>
                </a:lnTo>
                <a:lnTo>
                  <a:pt x="104186" y="274912"/>
                </a:lnTo>
                <a:lnTo>
                  <a:pt x="90700" y="266245"/>
                </a:lnTo>
                <a:lnTo>
                  <a:pt x="85007" y="262219"/>
                </a:lnTo>
                <a:lnTo>
                  <a:pt x="80260" y="258583"/>
                </a:lnTo>
                <a:lnTo>
                  <a:pt x="76143" y="255206"/>
                </a:lnTo>
                <a:lnTo>
                  <a:pt x="72446" y="252002"/>
                </a:lnTo>
                <a:lnTo>
                  <a:pt x="69028" y="248914"/>
                </a:lnTo>
                <a:lnTo>
                  <a:pt x="65798" y="245903"/>
                </a:lnTo>
                <a:lnTo>
                  <a:pt x="63644" y="241990"/>
                </a:lnTo>
                <a:lnTo>
                  <a:pt x="62208" y="237477"/>
                </a:lnTo>
                <a:lnTo>
                  <a:pt x="61250" y="232563"/>
                </a:lnTo>
                <a:lnTo>
                  <a:pt x="61565" y="225477"/>
                </a:lnTo>
                <a:lnTo>
                  <a:pt x="62727" y="216943"/>
                </a:lnTo>
                <a:lnTo>
                  <a:pt x="64454" y="207444"/>
                </a:lnTo>
                <a:lnTo>
                  <a:pt x="66558" y="198254"/>
                </a:lnTo>
                <a:lnTo>
                  <a:pt x="68913" y="189269"/>
                </a:lnTo>
                <a:lnTo>
                  <a:pt x="71436" y="180422"/>
                </a:lnTo>
                <a:lnTo>
                  <a:pt x="75023" y="169761"/>
                </a:lnTo>
                <a:lnTo>
                  <a:pt x="84088" y="145216"/>
                </a:lnTo>
                <a:lnTo>
                  <a:pt x="89172" y="134861"/>
                </a:lnTo>
                <a:lnTo>
                  <a:pt x="94467" y="126052"/>
                </a:lnTo>
                <a:lnTo>
                  <a:pt x="111020" y="102013"/>
                </a:lnTo>
                <a:lnTo>
                  <a:pt x="116652" y="93676"/>
                </a:lnTo>
                <a:lnTo>
                  <a:pt x="122312" y="86213"/>
                </a:lnTo>
                <a:lnTo>
                  <a:pt x="127990" y="79333"/>
                </a:lnTo>
                <a:lnTo>
                  <a:pt x="133680" y="72841"/>
                </a:lnTo>
                <a:lnTo>
                  <a:pt x="139379" y="66608"/>
                </a:lnTo>
                <a:lnTo>
                  <a:pt x="150791" y="54603"/>
                </a:lnTo>
                <a:lnTo>
                  <a:pt x="157453" y="46830"/>
                </a:lnTo>
                <a:lnTo>
                  <a:pt x="164753" y="37837"/>
                </a:lnTo>
                <a:lnTo>
                  <a:pt x="172476" y="28033"/>
                </a:lnTo>
                <a:lnTo>
                  <a:pt x="178578" y="21496"/>
                </a:lnTo>
                <a:lnTo>
                  <a:pt x="183598" y="17138"/>
                </a:lnTo>
                <a:lnTo>
                  <a:pt x="187897" y="14233"/>
                </a:lnTo>
                <a:lnTo>
                  <a:pt x="190764" y="11344"/>
                </a:lnTo>
                <a:lnTo>
                  <a:pt x="192674" y="8465"/>
                </a:lnTo>
                <a:lnTo>
                  <a:pt x="193948" y="5594"/>
                </a:lnTo>
                <a:lnTo>
                  <a:pt x="193845" y="3679"/>
                </a:lnTo>
                <a:lnTo>
                  <a:pt x="192824" y="2403"/>
                </a:lnTo>
                <a:lnTo>
                  <a:pt x="191190" y="1552"/>
                </a:lnTo>
                <a:lnTo>
                  <a:pt x="186836" y="607"/>
                </a:lnTo>
                <a:lnTo>
                  <a:pt x="181725" y="186"/>
                </a:lnTo>
                <a:lnTo>
                  <a:pt x="176279" y="0"/>
                </a:lnTo>
                <a:lnTo>
                  <a:pt x="171588" y="1855"/>
                </a:lnTo>
                <a:lnTo>
                  <a:pt x="165603" y="4996"/>
                </a:lnTo>
                <a:lnTo>
                  <a:pt x="110771" y="42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80"/>
          <p:cNvSpPr/>
          <p:nvPr/>
        </p:nvSpPr>
        <p:spPr>
          <a:xfrm>
            <a:off x="5826529" y="4834890"/>
            <a:ext cx="211369" cy="418508"/>
          </a:xfrm>
          <a:custGeom>
            <a:avLst/>
            <a:gdLst/>
            <a:ahLst/>
            <a:cxnLst/>
            <a:rect l="0" t="0" r="0" b="0"/>
            <a:pathLst>
              <a:path w="211369" h="418508">
                <a:moveTo>
                  <a:pt x="168505" y="0"/>
                </a:moveTo>
                <a:lnTo>
                  <a:pt x="154853" y="0"/>
                </a:lnTo>
                <a:lnTo>
                  <a:pt x="149879" y="952"/>
                </a:lnTo>
                <a:lnTo>
                  <a:pt x="145610" y="2540"/>
                </a:lnTo>
                <a:lnTo>
                  <a:pt x="141812" y="4551"/>
                </a:lnTo>
                <a:lnTo>
                  <a:pt x="131660" y="7796"/>
                </a:lnTo>
                <a:lnTo>
                  <a:pt x="100060" y="16482"/>
                </a:lnTo>
                <a:lnTo>
                  <a:pt x="86680" y="20513"/>
                </a:lnTo>
                <a:lnTo>
                  <a:pt x="75855" y="24153"/>
                </a:lnTo>
                <a:lnTo>
                  <a:pt x="66734" y="27532"/>
                </a:lnTo>
                <a:lnTo>
                  <a:pt x="58748" y="30737"/>
                </a:lnTo>
                <a:lnTo>
                  <a:pt x="51519" y="33826"/>
                </a:lnTo>
                <a:lnTo>
                  <a:pt x="44794" y="36838"/>
                </a:lnTo>
                <a:lnTo>
                  <a:pt x="39359" y="40751"/>
                </a:lnTo>
                <a:lnTo>
                  <a:pt x="34783" y="45265"/>
                </a:lnTo>
                <a:lnTo>
                  <a:pt x="30780" y="50179"/>
                </a:lnTo>
                <a:lnTo>
                  <a:pt x="27158" y="55360"/>
                </a:lnTo>
                <a:lnTo>
                  <a:pt x="11962" y="79903"/>
                </a:lnTo>
                <a:lnTo>
                  <a:pt x="6993" y="87559"/>
                </a:lnTo>
                <a:lnTo>
                  <a:pt x="1473" y="98605"/>
                </a:lnTo>
                <a:lnTo>
                  <a:pt x="0" y="102884"/>
                </a:lnTo>
                <a:lnTo>
                  <a:pt x="904" y="115259"/>
                </a:lnTo>
                <a:lnTo>
                  <a:pt x="2479" y="122559"/>
                </a:lnTo>
                <a:lnTo>
                  <a:pt x="5434" y="128378"/>
                </a:lnTo>
                <a:lnTo>
                  <a:pt x="9308" y="133210"/>
                </a:lnTo>
                <a:lnTo>
                  <a:pt x="13797" y="137385"/>
                </a:lnTo>
                <a:lnTo>
                  <a:pt x="17741" y="140167"/>
                </a:lnTo>
                <a:lnTo>
                  <a:pt x="21324" y="142022"/>
                </a:lnTo>
                <a:lnTo>
                  <a:pt x="27843" y="144083"/>
                </a:lnTo>
                <a:lnTo>
                  <a:pt x="33917" y="145000"/>
                </a:lnTo>
                <a:lnTo>
                  <a:pt x="38775" y="144291"/>
                </a:lnTo>
                <a:lnTo>
                  <a:pt x="44871" y="142867"/>
                </a:lnTo>
                <a:lnTo>
                  <a:pt x="51793" y="140964"/>
                </a:lnTo>
                <a:lnTo>
                  <a:pt x="58312" y="138744"/>
                </a:lnTo>
                <a:lnTo>
                  <a:pt x="64563" y="136310"/>
                </a:lnTo>
                <a:lnTo>
                  <a:pt x="70635" y="133736"/>
                </a:lnTo>
                <a:lnTo>
                  <a:pt x="82463" y="128335"/>
                </a:lnTo>
                <a:lnTo>
                  <a:pt x="88284" y="125562"/>
                </a:lnTo>
                <a:lnTo>
                  <a:pt x="93117" y="121808"/>
                </a:lnTo>
                <a:lnTo>
                  <a:pt x="97291" y="117400"/>
                </a:lnTo>
                <a:lnTo>
                  <a:pt x="101027" y="112557"/>
                </a:lnTo>
                <a:lnTo>
                  <a:pt x="105422" y="107423"/>
                </a:lnTo>
                <a:lnTo>
                  <a:pt x="110258" y="102095"/>
                </a:lnTo>
                <a:lnTo>
                  <a:pt x="115386" y="96638"/>
                </a:lnTo>
                <a:lnTo>
                  <a:pt x="120710" y="92048"/>
                </a:lnTo>
                <a:lnTo>
                  <a:pt x="126165" y="88035"/>
                </a:lnTo>
                <a:lnTo>
                  <a:pt x="131706" y="84408"/>
                </a:lnTo>
                <a:lnTo>
                  <a:pt x="136352" y="80084"/>
                </a:lnTo>
                <a:lnTo>
                  <a:pt x="140403" y="75297"/>
                </a:lnTo>
                <a:lnTo>
                  <a:pt x="144055" y="70200"/>
                </a:lnTo>
                <a:lnTo>
                  <a:pt x="149348" y="63945"/>
                </a:lnTo>
                <a:lnTo>
                  <a:pt x="155734" y="56917"/>
                </a:lnTo>
                <a:lnTo>
                  <a:pt x="177413" y="34208"/>
                </a:lnTo>
                <a:lnTo>
                  <a:pt x="180159" y="32331"/>
                </a:lnTo>
                <a:lnTo>
                  <a:pt x="181989" y="32031"/>
                </a:lnTo>
                <a:lnTo>
                  <a:pt x="183209" y="32784"/>
                </a:lnTo>
                <a:lnTo>
                  <a:pt x="184023" y="34238"/>
                </a:lnTo>
                <a:lnTo>
                  <a:pt x="184927" y="38394"/>
                </a:lnTo>
                <a:lnTo>
                  <a:pt x="185169" y="44646"/>
                </a:lnTo>
                <a:lnTo>
                  <a:pt x="185436" y="64292"/>
                </a:lnTo>
                <a:lnTo>
                  <a:pt x="186460" y="79056"/>
                </a:lnTo>
                <a:lnTo>
                  <a:pt x="190138" y="115781"/>
                </a:lnTo>
                <a:lnTo>
                  <a:pt x="192452" y="131480"/>
                </a:lnTo>
                <a:lnTo>
                  <a:pt x="194948" y="144803"/>
                </a:lnTo>
                <a:lnTo>
                  <a:pt x="197564" y="156542"/>
                </a:lnTo>
                <a:lnTo>
                  <a:pt x="199308" y="170084"/>
                </a:lnTo>
                <a:lnTo>
                  <a:pt x="200470" y="184827"/>
                </a:lnTo>
                <a:lnTo>
                  <a:pt x="201245" y="200370"/>
                </a:lnTo>
                <a:lnTo>
                  <a:pt x="202106" y="240501"/>
                </a:lnTo>
                <a:lnTo>
                  <a:pt x="202796" y="418507"/>
                </a:lnTo>
                <a:lnTo>
                  <a:pt x="202796" y="416825"/>
                </a:lnTo>
                <a:lnTo>
                  <a:pt x="211368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81"/>
          <p:cNvSpPr/>
          <p:nvPr/>
        </p:nvSpPr>
        <p:spPr>
          <a:xfrm>
            <a:off x="6226492" y="4973337"/>
            <a:ext cx="291466" cy="15859"/>
          </a:xfrm>
          <a:custGeom>
            <a:avLst/>
            <a:gdLst/>
            <a:ahLst/>
            <a:cxnLst/>
            <a:rect l="0" t="0" r="0" b="0"/>
            <a:pathLst>
              <a:path w="291466" h="15859">
                <a:moveTo>
                  <a:pt x="0" y="7285"/>
                </a:moveTo>
                <a:lnTo>
                  <a:pt x="18203" y="11836"/>
                </a:lnTo>
                <a:lnTo>
                  <a:pt x="24518" y="13177"/>
                </a:lnTo>
                <a:lnTo>
                  <a:pt x="29680" y="14070"/>
                </a:lnTo>
                <a:lnTo>
                  <a:pt x="34075" y="14666"/>
                </a:lnTo>
                <a:lnTo>
                  <a:pt x="42719" y="14110"/>
                </a:lnTo>
                <a:lnTo>
                  <a:pt x="54197" y="12788"/>
                </a:lnTo>
                <a:lnTo>
                  <a:pt x="67564" y="10954"/>
                </a:lnTo>
                <a:lnTo>
                  <a:pt x="81237" y="9731"/>
                </a:lnTo>
                <a:lnTo>
                  <a:pt x="95116" y="8915"/>
                </a:lnTo>
                <a:lnTo>
                  <a:pt x="109131" y="8372"/>
                </a:lnTo>
                <a:lnTo>
                  <a:pt x="122284" y="7057"/>
                </a:lnTo>
                <a:lnTo>
                  <a:pt x="134863" y="5228"/>
                </a:lnTo>
                <a:lnTo>
                  <a:pt x="147058" y="3056"/>
                </a:lnTo>
                <a:lnTo>
                  <a:pt x="159952" y="1608"/>
                </a:lnTo>
                <a:lnTo>
                  <a:pt x="173309" y="643"/>
                </a:lnTo>
                <a:lnTo>
                  <a:pt x="186977" y="0"/>
                </a:lnTo>
                <a:lnTo>
                  <a:pt x="200852" y="523"/>
                </a:lnTo>
                <a:lnTo>
                  <a:pt x="214864" y="1825"/>
                </a:lnTo>
                <a:lnTo>
                  <a:pt x="228967" y="3644"/>
                </a:lnTo>
                <a:lnTo>
                  <a:pt x="240275" y="4858"/>
                </a:lnTo>
                <a:lnTo>
                  <a:pt x="249718" y="5667"/>
                </a:lnTo>
                <a:lnTo>
                  <a:pt x="257919" y="6206"/>
                </a:lnTo>
                <a:lnTo>
                  <a:pt x="264338" y="7519"/>
                </a:lnTo>
                <a:lnTo>
                  <a:pt x="269571" y="9346"/>
                </a:lnTo>
                <a:lnTo>
                  <a:pt x="291465" y="158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82"/>
          <p:cNvSpPr/>
          <p:nvPr/>
        </p:nvSpPr>
        <p:spPr>
          <a:xfrm>
            <a:off x="6330551" y="4869179"/>
            <a:ext cx="7384" cy="291467"/>
          </a:xfrm>
          <a:custGeom>
            <a:avLst/>
            <a:gdLst/>
            <a:ahLst/>
            <a:cxnLst/>
            <a:rect l="0" t="0" r="0" b="0"/>
            <a:pathLst>
              <a:path w="7384" h="291467">
                <a:moveTo>
                  <a:pt x="7383" y="0"/>
                </a:moveTo>
                <a:lnTo>
                  <a:pt x="2833" y="0"/>
                </a:lnTo>
                <a:lnTo>
                  <a:pt x="1492" y="953"/>
                </a:lnTo>
                <a:lnTo>
                  <a:pt x="598" y="2541"/>
                </a:lnTo>
                <a:lnTo>
                  <a:pt x="2" y="4552"/>
                </a:lnTo>
                <a:lnTo>
                  <a:pt x="558" y="12559"/>
                </a:lnTo>
                <a:lnTo>
                  <a:pt x="1881" y="24566"/>
                </a:lnTo>
                <a:lnTo>
                  <a:pt x="3715" y="39237"/>
                </a:lnTo>
                <a:lnTo>
                  <a:pt x="4938" y="58544"/>
                </a:lnTo>
                <a:lnTo>
                  <a:pt x="5753" y="80939"/>
                </a:lnTo>
                <a:lnTo>
                  <a:pt x="7241" y="166515"/>
                </a:lnTo>
                <a:lnTo>
                  <a:pt x="7355" y="202437"/>
                </a:lnTo>
                <a:lnTo>
                  <a:pt x="6412" y="211158"/>
                </a:lnTo>
                <a:lnTo>
                  <a:pt x="4831" y="218878"/>
                </a:lnTo>
                <a:lnTo>
                  <a:pt x="2825" y="225928"/>
                </a:lnTo>
                <a:lnTo>
                  <a:pt x="1487" y="232534"/>
                </a:lnTo>
                <a:lnTo>
                  <a:pt x="595" y="238843"/>
                </a:lnTo>
                <a:lnTo>
                  <a:pt x="0" y="244954"/>
                </a:lnTo>
                <a:lnTo>
                  <a:pt x="557" y="252838"/>
                </a:lnTo>
                <a:lnTo>
                  <a:pt x="1880" y="261904"/>
                </a:lnTo>
                <a:lnTo>
                  <a:pt x="7383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83"/>
          <p:cNvSpPr/>
          <p:nvPr/>
        </p:nvSpPr>
        <p:spPr>
          <a:xfrm>
            <a:off x="6664912" y="4817745"/>
            <a:ext cx="15923" cy="394335"/>
          </a:xfrm>
          <a:custGeom>
            <a:avLst/>
            <a:gdLst/>
            <a:ahLst/>
            <a:cxnLst/>
            <a:rect l="0" t="0" r="0" b="0"/>
            <a:pathLst>
              <a:path w="15923" h="394335">
                <a:moveTo>
                  <a:pt x="15922" y="0"/>
                </a:moveTo>
                <a:lnTo>
                  <a:pt x="15922" y="13652"/>
                </a:lnTo>
                <a:lnTo>
                  <a:pt x="14970" y="21484"/>
                </a:lnTo>
                <a:lnTo>
                  <a:pt x="13383" y="30515"/>
                </a:lnTo>
                <a:lnTo>
                  <a:pt x="11372" y="40346"/>
                </a:lnTo>
                <a:lnTo>
                  <a:pt x="10031" y="49757"/>
                </a:lnTo>
                <a:lnTo>
                  <a:pt x="9137" y="58889"/>
                </a:lnTo>
                <a:lnTo>
                  <a:pt x="8541" y="67834"/>
                </a:lnTo>
                <a:lnTo>
                  <a:pt x="7879" y="100633"/>
                </a:lnTo>
                <a:lnTo>
                  <a:pt x="7703" y="121381"/>
                </a:lnTo>
                <a:lnTo>
                  <a:pt x="6633" y="141880"/>
                </a:lnTo>
                <a:lnTo>
                  <a:pt x="4967" y="162215"/>
                </a:lnTo>
                <a:lnTo>
                  <a:pt x="2904" y="182438"/>
                </a:lnTo>
                <a:lnTo>
                  <a:pt x="1529" y="212113"/>
                </a:lnTo>
                <a:lnTo>
                  <a:pt x="0" y="288265"/>
                </a:lnTo>
                <a:lnTo>
                  <a:pt x="545" y="316954"/>
                </a:lnTo>
                <a:lnTo>
                  <a:pt x="1861" y="337985"/>
                </a:lnTo>
                <a:lnTo>
                  <a:pt x="4911" y="365480"/>
                </a:lnTo>
                <a:lnTo>
                  <a:pt x="7350" y="39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84"/>
          <p:cNvSpPr/>
          <p:nvPr/>
        </p:nvSpPr>
        <p:spPr>
          <a:xfrm>
            <a:off x="6740842" y="4821693"/>
            <a:ext cx="273782" cy="304662"/>
          </a:xfrm>
          <a:custGeom>
            <a:avLst/>
            <a:gdLst/>
            <a:ahLst/>
            <a:cxnLst/>
            <a:rect l="0" t="0" r="0" b="0"/>
            <a:pathLst>
              <a:path w="273782" h="304662">
                <a:moveTo>
                  <a:pt x="0" y="47486"/>
                </a:moveTo>
                <a:lnTo>
                  <a:pt x="19313" y="28174"/>
                </a:lnTo>
                <a:lnTo>
                  <a:pt x="23352" y="26039"/>
                </a:lnTo>
                <a:lnTo>
                  <a:pt x="27951" y="24616"/>
                </a:lnTo>
                <a:lnTo>
                  <a:pt x="32922" y="23667"/>
                </a:lnTo>
                <a:lnTo>
                  <a:pt x="39092" y="22082"/>
                </a:lnTo>
                <a:lnTo>
                  <a:pt x="46064" y="20073"/>
                </a:lnTo>
                <a:lnTo>
                  <a:pt x="61431" y="15300"/>
                </a:lnTo>
                <a:lnTo>
                  <a:pt x="77785" y="10004"/>
                </a:lnTo>
                <a:lnTo>
                  <a:pt x="85194" y="8211"/>
                </a:lnTo>
                <a:lnTo>
                  <a:pt x="92039" y="7015"/>
                </a:lnTo>
                <a:lnTo>
                  <a:pt x="98507" y="6218"/>
                </a:lnTo>
                <a:lnTo>
                  <a:pt x="105676" y="4734"/>
                </a:lnTo>
                <a:lnTo>
                  <a:pt x="113314" y="2793"/>
                </a:lnTo>
                <a:lnTo>
                  <a:pt x="121263" y="545"/>
                </a:lnTo>
                <a:lnTo>
                  <a:pt x="127514" y="0"/>
                </a:lnTo>
                <a:lnTo>
                  <a:pt x="132634" y="589"/>
                </a:lnTo>
                <a:lnTo>
                  <a:pt x="137000" y="1934"/>
                </a:lnTo>
                <a:lnTo>
                  <a:pt x="141816" y="2831"/>
                </a:lnTo>
                <a:lnTo>
                  <a:pt x="146932" y="3429"/>
                </a:lnTo>
                <a:lnTo>
                  <a:pt x="152247" y="3827"/>
                </a:lnTo>
                <a:lnTo>
                  <a:pt x="157695" y="5045"/>
                </a:lnTo>
                <a:lnTo>
                  <a:pt x="163233" y="6810"/>
                </a:lnTo>
                <a:lnTo>
                  <a:pt x="168830" y="8939"/>
                </a:lnTo>
                <a:lnTo>
                  <a:pt x="173513" y="11311"/>
                </a:lnTo>
                <a:lnTo>
                  <a:pt x="181257" y="16486"/>
                </a:lnTo>
                <a:lnTo>
                  <a:pt x="183703" y="19199"/>
                </a:lnTo>
                <a:lnTo>
                  <a:pt x="185334" y="21961"/>
                </a:lnTo>
                <a:lnTo>
                  <a:pt x="187145" y="27569"/>
                </a:lnTo>
                <a:lnTo>
                  <a:pt x="188166" y="37034"/>
                </a:lnTo>
                <a:lnTo>
                  <a:pt x="188404" y="46334"/>
                </a:lnTo>
                <a:lnTo>
                  <a:pt x="187515" y="51480"/>
                </a:lnTo>
                <a:lnTo>
                  <a:pt x="185970" y="56817"/>
                </a:lnTo>
                <a:lnTo>
                  <a:pt x="183988" y="62279"/>
                </a:lnTo>
                <a:lnTo>
                  <a:pt x="180761" y="67826"/>
                </a:lnTo>
                <a:lnTo>
                  <a:pt x="176705" y="73429"/>
                </a:lnTo>
                <a:lnTo>
                  <a:pt x="172096" y="79069"/>
                </a:lnTo>
                <a:lnTo>
                  <a:pt x="168071" y="84734"/>
                </a:lnTo>
                <a:lnTo>
                  <a:pt x="164434" y="90416"/>
                </a:lnTo>
                <a:lnTo>
                  <a:pt x="161058" y="96108"/>
                </a:lnTo>
                <a:lnTo>
                  <a:pt x="156902" y="101809"/>
                </a:lnTo>
                <a:lnTo>
                  <a:pt x="152226" y="107514"/>
                </a:lnTo>
                <a:lnTo>
                  <a:pt x="147205" y="113222"/>
                </a:lnTo>
                <a:lnTo>
                  <a:pt x="138141" y="121790"/>
                </a:lnTo>
                <a:lnTo>
                  <a:pt x="112831" y="144010"/>
                </a:lnTo>
                <a:lnTo>
                  <a:pt x="100938" y="153746"/>
                </a:lnTo>
                <a:lnTo>
                  <a:pt x="90152" y="162141"/>
                </a:lnTo>
                <a:lnTo>
                  <a:pt x="80104" y="169643"/>
                </a:lnTo>
                <a:lnTo>
                  <a:pt x="71500" y="175596"/>
                </a:lnTo>
                <a:lnTo>
                  <a:pt x="63859" y="180518"/>
                </a:lnTo>
                <a:lnTo>
                  <a:pt x="56860" y="184752"/>
                </a:lnTo>
                <a:lnTo>
                  <a:pt x="53147" y="187574"/>
                </a:lnTo>
                <a:lnTo>
                  <a:pt x="51624" y="189456"/>
                </a:lnTo>
                <a:lnTo>
                  <a:pt x="51561" y="190710"/>
                </a:lnTo>
                <a:lnTo>
                  <a:pt x="52472" y="190594"/>
                </a:lnTo>
                <a:lnTo>
                  <a:pt x="56023" y="187925"/>
                </a:lnTo>
                <a:lnTo>
                  <a:pt x="59256" y="186832"/>
                </a:lnTo>
                <a:lnTo>
                  <a:pt x="63317" y="186104"/>
                </a:lnTo>
                <a:lnTo>
                  <a:pt x="67929" y="185618"/>
                </a:lnTo>
                <a:lnTo>
                  <a:pt x="73861" y="184342"/>
                </a:lnTo>
                <a:lnTo>
                  <a:pt x="80673" y="182539"/>
                </a:lnTo>
                <a:lnTo>
                  <a:pt x="88072" y="180384"/>
                </a:lnTo>
                <a:lnTo>
                  <a:pt x="94910" y="178947"/>
                </a:lnTo>
                <a:lnTo>
                  <a:pt x="101373" y="177990"/>
                </a:lnTo>
                <a:lnTo>
                  <a:pt x="107588" y="177351"/>
                </a:lnTo>
                <a:lnTo>
                  <a:pt x="114588" y="176925"/>
                </a:lnTo>
                <a:lnTo>
                  <a:pt x="129985" y="176452"/>
                </a:lnTo>
                <a:lnTo>
                  <a:pt x="163821" y="176187"/>
                </a:lnTo>
                <a:lnTo>
                  <a:pt x="174936" y="177102"/>
                </a:lnTo>
                <a:lnTo>
                  <a:pt x="185205" y="178664"/>
                </a:lnTo>
                <a:lnTo>
                  <a:pt x="194907" y="180659"/>
                </a:lnTo>
                <a:lnTo>
                  <a:pt x="215848" y="185414"/>
                </a:lnTo>
                <a:lnTo>
                  <a:pt x="226766" y="188015"/>
                </a:lnTo>
                <a:lnTo>
                  <a:pt x="234998" y="190703"/>
                </a:lnTo>
                <a:lnTo>
                  <a:pt x="241438" y="193447"/>
                </a:lnTo>
                <a:lnTo>
                  <a:pt x="246684" y="196228"/>
                </a:lnTo>
                <a:lnTo>
                  <a:pt x="255052" y="201859"/>
                </a:lnTo>
                <a:lnTo>
                  <a:pt x="261947" y="207537"/>
                </a:lnTo>
                <a:lnTo>
                  <a:pt x="268185" y="213235"/>
                </a:lnTo>
                <a:lnTo>
                  <a:pt x="270230" y="216088"/>
                </a:lnTo>
                <a:lnTo>
                  <a:pt x="272502" y="221798"/>
                </a:lnTo>
                <a:lnTo>
                  <a:pt x="273781" y="230368"/>
                </a:lnTo>
                <a:lnTo>
                  <a:pt x="273008" y="233225"/>
                </a:lnTo>
                <a:lnTo>
                  <a:pt x="269609" y="238939"/>
                </a:lnTo>
                <a:lnTo>
                  <a:pt x="264924" y="247194"/>
                </a:lnTo>
                <a:lnTo>
                  <a:pt x="262342" y="252062"/>
                </a:lnTo>
                <a:lnTo>
                  <a:pt x="258714" y="257213"/>
                </a:lnTo>
                <a:lnTo>
                  <a:pt x="254392" y="262552"/>
                </a:lnTo>
                <a:lnTo>
                  <a:pt x="249604" y="268016"/>
                </a:lnTo>
                <a:lnTo>
                  <a:pt x="244508" y="271659"/>
                </a:lnTo>
                <a:lnTo>
                  <a:pt x="239205" y="274087"/>
                </a:lnTo>
                <a:lnTo>
                  <a:pt x="233765" y="275706"/>
                </a:lnTo>
                <a:lnTo>
                  <a:pt x="217561" y="280045"/>
                </a:lnTo>
                <a:lnTo>
                  <a:pt x="207905" y="282536"/>
                </a:lnTo>
                <a:lnTo>
                  <a:pt x="196706" y="286101"/>
                </a:lnTo>
                <a:lnTo>
                  <a:pt x="184477" y="290383"/>
                </a:lnTo>
                <a:lnTo>
                  <a:pt x="171563" y="295143"/>
                </a:lnTo>
                <a:lnTo>
                  <a:pt x="159143" y="298315"/>
                </a:lnTo>
                <a:lnTo>
                  <a:pt x="147053" y="300431"/>
                </a:lnTo>
                <a:lnTo>
                  <a:pt x="77152" y="304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85"/>
          <p:cNvSpPr/>
          <p:nvPr/>
        </p:nvSpPr>
        <p:spPr>
          <a:xfrm>
            <a:off x="7161045" y="4901012"/>
            <a:ext cx="308461" cy="189559"/>
          </a:xfrm>
          <a:custGeom>
            <a:avLst/>
            <a:gdLst/>
            <a:ahLst/>
            <a:cxnLst/>
            <a:rect l="0" t="0" r="0" b="0"/>
            <a:pathLst>
              <a:path w="308461" h="189559">
                <a:moveTo>
                  <a:pt x="119864" y="11030"/>
                </a:moveTo>
                <a:lnTo>
                  <a:pt x="110763" y="1929"/>
                </a:lnTo>
                <a:lnTo>
                  <a:pt x="107129" y="200"/>
                </a:lnTo>
                <a:lnTo>
                  <a:pt x="103754" y="0"/>
                </a:lnTo>
                <a:lnTo>
                  <a:pt x="96512" y="1366"/>
                </a:lnTo>
                <a:lnTo>
                  <a:pt x="86943" y="1972"/>
                </a:lnTo>
                <a:lnTo>
                  <a:pt x="82677" y="3087"/>
                </a:lnTo>
                <a:lnTo>
                  <a:pt x="75397" y="6865"/>
                </a:lnTo>
                <a:lnTo>
                  <a:pt x="68986" y="11719"/>
                </a:lnTo>
                <a:lnTo>
                  <a:pt x="65943" y="14347"/>
                </a:lnTo>
                <a:lnTo>
                  <a:pt x="61057" y="18004"/>
                </a:lnTo>
                <a:lnTo>
                  <a:pt x="48008" y="27147"/>
                </a:lnTo>
                <a:lnTo>
                  <a:pt x="42433" y="31300"/>
                </a:lnTo>
                <a:lnTo>
                  <a:pt x="37763" y="35021"/>
                </a:lnTo>
                <a:lnTo>
                  <a:pt x="33698" y="38454"/>
                </a:lnTo>
                <a:lnTo>
                  <a:pt x="30036" y="43600"/>
                </a:lnTo>
                <a:lnTo>
                  <a:pt x="26641" y="49888"/>
                </a:lnTo>
                <a:lnTo>
                  <a:pt x="23425" y="56938"/>
                </a:lnTo>
                <a:lnTo>
                  <a:pt x="20329" y="62591"/>
                </a:lnTo>
                <a:lnTo>
                  <a:pt x="17312" y="67311"/>
                </a:lnTo>
                <a:lnTo>
                  <a:pt x="14349" y="71411"/>
                </a:lnTo>
                <a:lnTo>
                  <a:pt x="11421" y="76049"/>
                </a:lnTo>
                <a:lnTo>
                  <a:pt x="8516" y="81046"/>
                </a:lnTo>
                <a:lnTo>
                  <a:pt x="5627" y="86282"/>
                </a:lnTo>
                <a:lnTo>
                  <a:pt x="3702" y="90726"/>
                </a:lnTo>
                <a:lnTo>
                  <a:pt x="2417" y="94641"/>
                </a:lnTo>
                <a:lnTo>
                  <a:pt x="1561" y="98203"/>
                </a:lnTo>
                <a:lnTo>
                  <a:pt x="991" y="101530"/>
                </a:lnTo>
                <a:lnTo>
                  <a:pt x="611" y="104701"/>
                </a:lnTo>
                <a:lnTo>
                  <a:pt x="357" y="107767"/>
                </a:lnTo>
                <a:lnTo>
                  <a:pt x="187" y="110765"/>
                </a:lnTo>
                <a:lnTo>
                  <a:pt x="0" y="116634"/>
                </a:lnTo>
                <a:lnTo>
                  <a:pt x="903" y="121438"/>
                </a:lnTo>
                <a:lnTo>
                  <a:pt x="2456" y="127498"/>
                </a:lnTo>
                <a:lnTo>
                  <a:pt x="4444" y="134395"/>
                </a:lnTo>
                <a:lnTo>
                  <a:pt x="7675" y="140898"/>
                </a:lnTo>
                <a:lnTo>
                  <a:pt x="11735" y="147139"/>
                </a:lnTo>
                <a:lnTo>
                  <a:pt x="16345" y="153204"/>
                </a:lnTo>
                <a:lnTo>
                  <a:pt x="21324" y="159153"/>
                </a:lnTo>
                <a:lnTo>
                  <a:pt x="26548" y="165024"/>
                </a:lnTo>
                <a:lnTo>
                  <a:pt x="31936" y="170843"/>
                </a:lnTo>
                <a:lnTo>
                  <a:pt x="37433" y="174722"/>
                </a:lnTo>
                <a:lnTo>
                  <a:pt x="43003" y="177308"/>
                </a:lnTo>
                <a:lnTo>
                  <a:pt x="48621" y="179032"/>
                </a:lnTo>
                <a:lnTo>
                  <a:pt x="57404" y="183488"/>
                </a:lnTo>
                <a:lnTo>
                  <a:pt x="61079" y="186009"/>
                </a:lnTo>
                <a:lnTo>
                  <a:pt x="66386" y="187690"/>
                </a:lnTo>
                <a:lnTo>
                  <a:pt x="72783" y="188811"/>
                </a:lnTo>
                <a:lnTo>
                  <a:pt x="79904" y="189558"/>
                </a:lnTo>
                <a:lnTo>
                  <a:pt x="86556" y="189104"/>
                </a:lnTo>
                <a:lnTo>
                  <a:pt x="92897" y="187848"/>
                </a:lnTo>
                <a:lnTo>
                  <a:pt x="99028" y="186059"/>
                </a:lnTo>
                <a:lnTo>
                  <a:pt x="105022" y="183914"/>
                </a:lnTo>
                <a:lnTo>
                  <a:pt x="110921" y="181531"/>
                </a:lnTo>
                <a:lnTo>
                  <a:pt x="116760" y="178990"/>
                </a:lnTo>
                <a:lnTo>
                  <a:pt x="123510" y="176343"/>
                </a:lnTo>
                <a:lnTo>
                  <a:pt x="138630" y="170862"/>
                </a:lnTo>
                <a:lnTo>
                  <a:pt x="145710" y="167115"/>
                </a:lnTo>
                <a:lnTo>
                  <a:pt x="152334" y="162712"/>
                </a:lnTo>
                <a:lnTo>
                  <a:pt x="158657" y="157871"/>
                </a:lnTo>
                <a:lnTo>
                  <a:pt x="230573" y="101066"/>
                </a:lnTo>
                <a:lnTo>
                  <a:pt x="266967" y="73797"/>
                </a:lnTo>
                <a:lnTo>
                  <a:pt x="274130" y="68114"/>
                </a:lnTo>
                <a:lnTo>
                  <a:pt x="279858" y="63374"/>
                </a:lnTo>
                <a:lnTo>
                  <a:pt x="284629" y="59261"/>
                </a:lnTo>
                <a:lnTo>
                  <a:pt x="288763" y="55566"/>
                </a:lnTo>
                <a:lnTo>
                  <a:pt x="292471" y="52151"/>
                </a:lnTo>
                <a:lnTo>
                  <a:pt x="295895" y="49874"/>
                </a:lnTo>
                <a:lnTo>
                  <a:pt x="299131" y="48356"/>
                </a:lnTo>
                <a:lnTo>
                  <a:pt x="308460" y="45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86"/>
          <p:cNvSpPr/>
          <p:nvPr/>
        </p:nvSpPr>
        <p:spPr>
          <a:xfrm>
            <a:off x="3689032" y="4629611"/>
            <a:ext cx="1051294" cy="248142"/>
          </a:xfrm>
          <a:custGeom>
            <a:avLst/>
            <a:gdLst/>
            <a:ahLst/>
            <a:cxnLst/>
            <a:rect l="0" t="0" r="0" b="0"/>
            <a:pathLst>
              <a:path w="1051294" h="248142">
                <a:moveTo>
                  <a:pt x="0" y="205279"/>
                </a:moveTo>
                <a:lnTo>
                  <a:pt x="9102" y="191626"/>
                </a:lnTo>
                <a:lnTo>
                  <a:pt x="12735" y="185700"/>
                </a:lnTo>
                <a:lnTo>
                  <a:pt x="16110" y="179844"/>
                </a:lnTo>
                <a:lnTo>
                  <a:pt x="19313" y="174034"/>
                </a:lnTo>
                <a:lnTo>
                  <a:pt x="25257" y="167304"/>
                </a:lnTo>
                <a:lnTo>
                  <a:pt x="33031" y="159960"/>
                </a:lnTo>
                <a:lnTo>
                  <a:pt x="42023" y="152206"/>
                </a:lnTo>
                <a:lnTo>
                  <a:pt x="54685" y="142275"/>
                </a:lnTo>
                <a:lnTo>
                  <a:pt x="86534" y="118540"/>
                </a:lnTo>
                <a:lnTo>
                  <a:pt x="99600" y="109352"/>
                </a:lnTo>
                <a:lnTo>
                  <a:pt x="110215" y="102275"/>
                </a:lnTo>
                <a:lnTo>
                  <a:pt x="136796" y="85224"/>
                </a:lnTo>
                <a:lnTo>
                  <a:pt x="145490" y="79522"/>
                </a:lnTo>
                <a:lnTo>
                  <a:pt x="155096" y="74769"/>
                </a:lnTo>
                <a:lnTo>
                  <a:pt x="165310" y="70647"/>
                </a:lnTo>
                <a:lnTo>
                  <a:pt x="184914" y="64479"/>
                </a:lnTo>
                <a:lnTo>
                  <a:pt x="199976" y="61739"/>
                </a:lnTo>
                <a:lnTo>
                  <a:pt x="215561" y="63061"/>
                </a:lnTo>
                <a:lnTo>
                  <a:pt x="244604" y="68405"/>
                </a:lnTo>
                <a:lnTo>
                  <a:pt x="255081" y="72374"/>
                </a:lnTo>
                <a:lnTo>
                  <a:pt x="263547" y="77312"/>
                </a:lnTo>
                <a:lnTo>
                  <a:pt x="271437" y="82682"/>
                </a:lnTo>
                <a:lnTo>
                  <a:pt x="281293" y="88244"/>
                </a:lnTo>
                <a:lnTo>
                  <a:pt x="285637" y="92013"/>
                </a:lnTo>
                <a:lnTo>
                  <a:pt x="289485" y="96431"/>
                </a:lnTo>
                <a:lnTo>
                  <a:pt x="293002" y="101281"/>
                </a:lnTo>
                <a:lnTo>
                  <a:pt x="296299" y="105467"/>
                </a:lnTo>
                <a:lnTo>
                  <a:pt x="302504" y="112658"/>
                </a:lnTo>
                <a:lnTo>
                  <a:pt x="308436" y="119029"/>
                </a:lnTo>
                <a:lnTo>
                  <a:pt x="311352" y="122061"/>
                </a:lnTo>
                <a:lnTo>
                  <a:pt x="315200" y="126940"/>
                </a:lnTo>
                <a:lnTo>
                  <a:pt x="319671" y="133051"/>
                </a:lnTo>
                <a:lnTo>
                  <a:pt x="324557" y="139982"/>
                </a:lnTo>
                <a:lnTo>
                  <a:pt x="329718" y="145555"/>
                </a:lnTo>
                <a:lnTo>
                  <a:pt x="335065" y="150223"/>
                </a:lnTo>
                <a:lnTo>
                  <a:pt x="345133" y="156997"/>
                </a:lnTo>
                <a:lnTo>
                  <a:pt x="366977" y="166426"/>
                </a:lnTo>
                <a:lnTo>
                  <a:pt x="383129" y="173723"/>
                </a:lnTo>
                <a:lnTo>
                  <a:pt x="393481" y="176966"/>
                </a:lnTo>
                <a:lnTo>
                  <a:pt x="397576" y="176879"/>
                </a:lnTo>
                <a:lnTo>
                  <a:pt x="401258" y="175868"/>
                </a:lnTo>
                <a:lnTo>
                  <a:pt x="407890" y="172205"/>
                </a:lnTo>
                <a:lnTo>
                  <a:pt x="414012" y="167402"/>
                </a:lnTo>
                <a:lnTo>
                  <a:pt x="419835" y="161929"/>
                </a:lnTo>
                <a:lnTo>
                  <a:pt x="436466" y="145690"/>
                </a:lnTo>
                <a:lnTo>
                  <a:pt x="446235" y="133168"/>
                </a:lnTo>
                <a:lnTo>
                  <a:pt x="456557" y="118153"/>
                </a:lnTo>
                <a:lnTo>
                  <a:pt x="467249" y="101475"/>
                </a:lnTo>
                <a:lnTo>
                  <a:pt x="475330" y="89403"/>
                </a:lnTo>
                <a:lnTo>
                  <a:pt x="481669" y="80403"/>
                </a:lnTo>
                <a:lnTo>
                  <a:pt x="486848" y="73451"/>
                </a:lnTo>
                <a:lnTo>
                  <a:pt x="494110" y="65959"/>
                </a:lnTo>
                <a:lnTo>
                  <a:pt x="502762" y="58106"/>
                </a:lnTo>
                <a:lnTo>
                  <a:pt x="525820" y="38624"/>
                </a:lnTo>
                <a:lnTo>
                  <a:pt x="528664" y="37025"/>
                </a:lnTo>
                <a:lnTo>
                  <a:pt x="534364" y="35249"/>
                </a:lnTo>
                <a:lnTo>
                  <a:pt x="537218" y="35729"/>
                </a:lnTo>
                <a:lnTo>
                  <a:pt x="542929" y="38800"/>
                </a:lnTo>
                <a:lnTo>
                  <a:pt x="551498" y="45885"/>
                </a:lnTo>
                <a:lnTo>
                  <a:pt x="554356" y="47582"/>
                </a:lnTo>
                <a:lnTo>
                  <a:pt x="560070" y="49466"/>
                </a:lnTo>
                <a:lnTo>
                  <a:pt x="562928" y="51874"/>
                </a:lnTo>
                <a:lnTo>
                  <a:pt x="565785" y="55384"/>
                </a:lnTo>
                <a:lnTo>
                  <a:pt x="568642" y="59629"/>
                </a:lnTo>
                <a:lnTo>
                  <a:pt x="574358" y="66885"/>
                </a:lnTo>
                <a:lnTo>
                  <a:pt x="577215" y="70154"/>
                </a:lnTo>
                <a:lnTo>
                  <a:pt x="579120" y="73286"/>
                </a:lnTo>
                <a:lnTo>
                  <a:pt x="581237" y="79305"/>
                </a:lnTo>
                <a:lnTo>
                  <a:pt x="584659" y="83196"/>
                </a:lnTo>
                <a:lnTo>
                  <a:pt x="589797" y="87696"/>
                </a:lnTo>
                <a:lnTo>
                  <a:pt x="596081" y="92600"/>
                </a:lnTo>
                <a:lnTo>
                  <a:pt x="603128" y="97774"/>
                </a:lnTo>
                <a:lnTo>
                  <a:pt x="618577" y="108604"/>
                </a:lnTo>
                <a:lnTo>
                  <a:pt x="632428" y="114687"/>
                </a:lnTo>
                <a:lnTo>
                  <a:pt x="650936" y="118111"/>
                </a:lnTo>
                <a:lnTo>
                  <a:pt x="656842" y="118592"/>
                </a:lnTo>
                <a:lnTo>
                  <a:pt x="668485" y="116586"/>
                </a:lnTo>
                <a:lnTo>
                  <a:pt x="685750" y="110102"/>
                </a:lnTo>
                <a:lnTo>
                  <a:pt x="697208" y="104875"/>
                </a:lnTo>
                <a:lnTo>
                  <a:pt x="720086" y="93759"/>
                </a:lnTo>
                <a:lnTo>
                  <a:pt x="731518" y="87134"/>
                </a:lnTo>
                <a:lnTo>
                  <a:pt x="737234" y="82701"/>
                </a:lnTo>
                <a:lnTo>
                  <a:pt x="742949" y="77840"/>
                </a:lnTo>
                <a:lnTo>
                  <a:pt x="749617" y="73647"/>
                </a:lnTo>
                <a:lnTo>
                  <a:pt x="772654" y="62243"/>
                </a:lnTo>
                <a:lnTo>
                  <a:pt x="780850" y="57534"/>
                </a:lnTo>
                <a:lnTo>
                  <a:pt x="789172" y="52490"/>
                </a:lnTo>
                <a:lnTo>
                  <a:pt x="797577" y="48174"/>
                </a:lnTo>
                <a:lnTo>
                  <a:pt x="814536" y="40839"/>
                </a:lnTo>
                <a:lnTo>
                  <a:pt x="824964" y="35645"/>
                </a:lnTo>
                <a:lnTo>
                  <a:pt x="836678" y="29325"/>
                </a:lnTo>
                <a:lnTo>
                  <a:pt x="849251" y="22253"/>
                </a:lnTo>
                <a:lnTo>
                  <a:pt x="860490" y="17540"/>
                </a:lnTo>
                <a:lnTo>
                  <a:pt x="889960" y="9952"/>
                </a:lnTo>
                <a:lnTo>
                  <a:pt x="915837" y="3047"/>
                </a:lnTo>
                <a:lnTo>
                  <a:pt x="944670" y="232"/>
                </a:lnTo>
                <a:lnTo>
                  <a:pt x="952678" y="0"/>
                </a:lnTo>
                <a:lnTo>
                  <a:pt x="958968" y="799"/>
                </a:lnTo>
                <a:lnTo>
                  <a:pt x="974278" y="6474"/>
                </a:lnTo>
                <a:lnTo>
                  <a:pt x="988320" y="11511"/>
                </a:lnTo>
                <a:lnTo>
                  <a:pt x="994160" y="15140"/>
                </a:lnTo>
                <a:lnTo>
                  <a:pt x="999006" y="19464"/>
                </a:lnTo>
                <a:lnTo>
                  <a:pt x="1003189" y="24252"/>
                </a:lnTo>
                <a:lnTo>
                  <a:pt x="1006930" y="29350"/>
                </a:lnTo>
                <a:lnTo>
                  <a:pt x="1010377" y="34653"/>
                </a:lnTo>
                <a:lnTo>
                  <a:pt x="1013627" y="40093"/>
                </a:lnTo>
                <a:lnTo>
                  <a:pt x="1017699" y="48482"/>
                </a:lnTo>
                <a:lnTo>
                  <a:pt x="1022319" y="58838"/>
                </a:lnTo>
                <a:lnTo>
                  <a:pt x="1027303" y="70504"/>
                </a:lnTo>
                <a:lnTo>
                  <a:pt x="1032532" y="83997"/>
                </a:lnTo>
                <a:lnTo>
                  <a:pt x="1043420" y="114228"/>
                </a:lnTo>
                <a:lnTo>
                  <a:pt x="1047086" y="126480"/>
                </a:lnTo>
                <a:lnTo>
                  <a:pt x="1049530" y="136554"/>
                </a:lnTo>
                <a:lnTo>
                  <a:pt x="1051159" y="145175"/>
                </a:lnTo>
                <a:lnTo>
                  <a:pt x="1051293" y="155684"/>
                </a:lnTo>
                <a:lnTo>
                  <a:pt x="1050429" y="167453"/>
                </a:lnTo>
                <a:lnTo>
                  <a:pt x="1048901" y="180062"/>
                </a:lnTo>
                <a:lnTo>
                  <a:pt x="1047882" y="191325"/>
                </a:lnTo>
                <a:lnTo>
                  <a:pt x="1047203" y="201691"/>
                </a:lnTo>
                <a:lnTo>
                  <a:pt x="1046751" y="211459"/>
                </a:lnTo>
                <a:lnTo>
                  <a:pt x="1045496" y="219877"/>
                </a:lnTo>
                <a:lnTo>
                  <a:pt x="1043708" y="227393"/>
                </a:lnTo>
                <a:lnTo>
                  <a:pt x="1041562" y="234309"/>
                </a:lnTo>
                <a:lnTo>
                  <a:pt x="1039180" y="238920"/>
                </a:lnTo>
                <a:lnTo>
                  <a:pt x="1036640" y="241994"/>
                </a:lnTo>
                <a:lnTo>
                  <a:pt x="1020127" y="248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87"/>
          <p:cNvSpPr/>
          <p:nvPr/>
        </p:nvSpPr>
        <p:spPr>
          <a:xfrm>
            <a:off x="4102204" y="4200525"/>
            <a:ext cx="161187" cy="179662"/>
          </a:xfrm>
          <a:custGeom>
            <a:avLst/>
            <a:gdLst/>
            <a:ahLst/>
            <a:cxnLst/>
            <a:rect l="0" t="0" r="0" b="0"/>
            <a:pathLst>
              <a:path w="161187" h="179662">
                <a:moveTo>
                  <a:pt x="49743" y="0"/>
                </a:moveTo>
                <a:lnTo>
                  <a:pt x="45192" y="9101"/>
                </a:lnTo>
                <a:lnTo>
                  <a:pt x="42899" y="17498"/>
                </a:lnTo>
                <a:lnTo>
                  <a:pt x="40418" y="28810"/>
                </a:lnTo>
                <a:lnTo>
                  <a:pt x="37811" y="42067"/>
                </a:lnTo>
                <a:lnTo>
                  <a:pt x="35121" y="53762"/>
                </a:lnTo>
                <a:lnTo>
                  <a:pt x="32375" y="64416"/>
                </a:lnTo>
                <a:lnTo>
                  <a:pt x="29592" y="74376"/>
                </a:lnTo>
                <a:lnTo>
                  <a:pt x="26784" y="82922"/>
                </a:lnTo>
                <a:lnTo>
                  <a:pt x="23960" y="90523"/>
                </a:lnTo>
                <a:lnTo>
                  <a:pt x="21124" y="97496"/>
                </a:lnTo>
                <a:lnTo>
                  <a:pt x="18281" y="104050"/>
                </a:lnTo>
                <a:lnTo>
                  <a:pt x="12583" y="116412"/>
                </a:lnTo>
                <a:lnTo>
                  <a:pt x="9729" y="124280"/>
                </a:lnTo>
                <a:lnTo>
                  <a:pt x="6875" y="133336"/>
                </a:lnTo>
                <a:lnTo>
                  <a:pt x="4020" y="143183"/>
                </a:lnTo>
                <a:lnTo>
                  <a:pt x="2116" y="151653"/>
                </a:lnTo>
                <a:lnTo>
                  <a:pt x="847" y="159204"/>
                </a:lnTo>
                <a:lnTo>
                  <a:pt x="0" y="166144"/>
                </a:lnTo>
                <a:lnTo>
                  <a:pt x="389" y="170770"/>
                </a:lnTo>
                <a:lnTo>
                  <a:pt x="1600" y="173854"/>
                </a:lnTo>
                <a:lnTo>
                  <a:pt x="3360" y="175910"/>
                </a:lnTo>
                <a:lnTo>
                  <a:pt x="6439" y="177281"/>
                </a:lnTo>
                <a:lnTo>
                  <a:pt x="10396" y="178195"/>
                </a:lnTo>
                <a:lnTo>
                  <a:pt x="14939" y="178804"/>
                </a:lnTo>
                <a:lnTo>
                  <a:pt x="18920" y="179210"/>
                </a:lnTo>
                <a:lnTo>
                  <a:pt x="22527" y="179481"/>
                </a:lnTo>
                <a:lnTo>
                  <a:pt x="25884" y="179661"/>
                </a:lnTo>
                <a:lnTo>
                  <a:pt x="31932" y="178829"/>
                </a:lnTo>
                <a:lnTo>
                  <a:pt x="39774" y="177322"/>
                </a:lnTo>
                <a:lnTo>
                  <a:pt x="48812" y="175364"/>
                </a:lnTo>
                <a:lnTo>
                  <a:pt x="56742" y="173107"/>
                </a:lnTo>
                <a:lnTo>
                  <a:pt x="63934" y="170650"/>
                </a:lnTo>
                <a:lnTo>
                  <a:pt x="70634" y="168059"/>
                </a:lnTo>
                <a:lnTo>
                  <a:pt x="76053" y="166332"/>
                </a:lnTo>
                <a:lnTo>
                  <a:pt x="80618" y="165180"/>
                </a:lnTo>
                <a:lnTo>
                  <a:pt x="84614" y="164412"/>
                </a:lnTo>
                <a:lnTo>
                  <a:pt x="89183" y="162948"/>
                </a:lnTo>
                <a:lnTo>
                  <a:pt x="94134" y="161020"/>
                </a:lnTo>
                <a:lnTo>
                  <a:pt x="99339" y="158781"/>
                </a:lnTo>
                <a:lnTo>
                  <a:pt x="106620" y="156336"/>
                </a:lnTo>
                <a:lnTo>
                  <a:pt x="115283" y="153754"/>
                </a:lnTo>
                <a:lnTo>
                  <a:pt x="124869" y="151080"/>
                </a:lnTo>
                <a:lnTo>
                  <a:pt x="132212" y="149298"/>
                </a:lnTo>
                <a:lnTo>
                  <a:pt x="138060" y="148109"/>
                </a:lnTo>
                <a:lnTo>
                  <a:pt x="161186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88"/>
          <p:cNvSpPr/>
          <p:nvPr/>
        </p:nvSpPr>
        <p:spPr>
          <a:xfrm>
            <a:off x="4246598" y="4157662"/>
            <a:ext cx="59655" cy="437199"/>
          </a:xfrm>
          <a:custGeom>
            <a:avLst/>
            <a:gdLst/>
            <a:ahLst/>
            <a:cxnLst/>
            <a:rect l="0" t="0" r="0" b="0"/>
            <a:pathLst>
              <a:path w="59655" h="437199">
                <a:moveTo>
                  <a:pt x="8219" y="0"/>
                </a:moveTo>
                <a:lnTo>
                  <a:pt x="3668" y="9102"/>
                </a:lnTo>
                <a:lnTo>
                  <a:pt x="2327" y="13688"/>
                </a:lnTo>
                <a:lnTo>
                  <a:pt x="838" y="23864"/>
                </a:lnTo>
                <a:lnTo>
                  <a:pt x="0" y="35752"/>
                </a:lnTo>
                <a:lnTo>
                  <a:pt x="834" y="41932"/>
                </a:lnTo>
                <a:lnTo>
                  <a:pt x="2344" y="49862"/>
                </a:lnTo>
                <a:lnTo>
                  <a:pt x="4302" y="58959"/>
                </a:lnTo>
                <a:lnTo>
                  <a:pt x="6560" y="66928"/>
                </a:lnTo>
                <a:lnTo>
                  <a:pt x="9018" y="74147"/>
                </a:lnTo>
                <a:lnTo>
                  <a:pt x="11609" y="80864"/>
                </a:lnTo>
                <a:lnTo>
                  <a:pt x="17028" y="95947"/>
                </a:lnTo>
                <a:lnTo>
                  <a:pt x="19807" y="103970"/>
                </a:lnTo>
                <a:lnTo>
                  <a:pt x="22612" y="115033"/>
                </a:lnTo>
                <a:lnTo>
                  <a:pt x="25434" y="128124"/>
                </a:lnTo>
                <a:lnTo>
                  <a:pt x="28268" y="142566"/>
                </a:lnTo>
                <a:lnTo>
                  <a:pt x="31110" y="155051"/>
                </a:lnTo>
                <a:lnTo>
                  <a:pt x="33957" y="166233"/>
                </a:lnTo>
                <a:lnTo>
                  <a:pt x="36808" y="176544"/>
                </a:lnTo>
                <a:lnTo>
                  <a:pt x="42515" y="195622"/>
                </a:lnTo>
                <a:lnTo>
                  <a:pt x="45371" y="204710"/>
                </a:lnTo>
                <a:lnTo>
                  <a:pt x="47274" y="213626"/>
                </a:lnTo>
                <a:lnTo>
                  <a:pt x="48543" y="222427"/>
                </a:lnTo>
                <a:lnTo>
                  <a:pt x="49389" y="231152"/>
                </a:lnTo>
                <a:lnTo>
                  <a:pt x="49954" y="242684"/>
                </a:lnTo>
                <a:lnTo>
                  <a:pt x="50580" y="270737"/>
                </a:lnTo>
                <a:lnTo>
                  <a:pt x="51080" y="413009"/>
                </a:lnTo>
                <a:lnTo>
                  <a:pt x="52033" y="419167"/>
                </a:lnTo>
                <a:lnTo>
                  <a:pt x="53621" y="424225"/>
                </a:lnTo>
                <a:lnTo>
                  <a:pt x="59654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89"/>
          <p:cNvSpPr/>
          <p:nvPr/>
        </p:nvSpPr>
        <p:spPr>
          <a:xfrm>
            <a:off x="4280534" y="4303395"/>
            <a:ext cx="213915" cy="261530"/>
          </a:xfrm>
          <a:custGeom>
            <a:avLst/>
            <a:gdLst/>
            <a:ahLst/>
            <a:cxnLst/>
            <a:rect l="0" t="0" r="0" b="0"/>
            <a:pathLst>
              <a:path w="213915" h="261530">
                <a:moveTo>
                  <a:pt x="171450" y="0"/>
                </a:moveTo>
                <a:lnTo>
                  <a:pt x="180553" y="9101"/>
                </a:lnTo>
                <a:lnTo>
                  <a:pt x="184186" y="14640"/>
                </a:lnTo>
                <a:lnTo>
                  <a:pt x="187561" y="21190"/>
                </a:lnTo>
                <a:lnTo>
                  <a:pt x="190763" y="28414"/>
                </a:lnTo>
                <a:lnTo>
                  <a:pt x="193851" y="34183"/>
                </a:lnTo>
                <a:lnTo>
                  <a:pt x="196861" y="38981"/>
                </a:lnTo>
                <a:lnTo>
                  <a:pt x="199821" y="43132"/>
                </a:lnTo>
                <a:lnTo>
                  <a:pt x="201794" y="47805"/>
                </a:lnTo>
                <a:lnTo>
                  <a:pt x="203110" y="52825"/>
                </a:lnTo>
                <a:lnTo>
                  <a:pt x="209771" y="92773"/>
                </a:lnTo>
                <a:lnTo>
                  <a:pt x="211286" y="105663"/>
                </a:lnTo>
                <a:lnTo>
                  <a:pt x="212295" y="118067"/>
                </a:lnTo>
                <a:lnTo>
                  <a:pt x="212967" y="130146"/>
                </a:lnTo>
                <a:lnTo>
                  <a:pt x="213715" y="153727"/>
                </a:lnTo>
                <a:lnTo>
                  <a:pt x="213914" y="165350"/>
                </a:lnTo>
                <a:lnTo>
                  <a:pt x="213095" y="174051"/>
                </a:lnTo>
                <a:lnTo>
                  <a:pt x="211596" y="180804"/>
                </a:lnTo>
                <a:lnTo>
                  <a:pt x="207390" y="192752"/>
                </a:lnTo>
                <a:lnTo>
                  <a:pt x="202346" y="207587"/>
                </a:lnTo>
                <a:lnTo>
                  <a:pt x="199668" y="213639"/>
                </a:lnTo>
                <a:lnTo>
                  <a:pt x="196929" y="218626"/>
                </a:lnTo>
                <a:lnTo>
                  <a:pt x="194152" y="222903"/>
                </a:lnTo>
                <a:lnTo>
                  <a:pt x="190394" y="226707"/>
                </a:lnTo>
                <a:lnTo>
                  <a:pt x="185985" y="230195"/>
                </a:lnTo>
                <a:lnTo>
                  <a:pt x="160669" y="247189"/>
                </a:lnTo>
                <a:lnTo>
                  <a:pt x="153786" y="250518"/>
                </a:lnTo>
                <a:lnTo>
                  <a:pt x="147291" y="252736"/>
                </a:lnTo>
                <a:lnTo>
                  <a:pt x="141057" y="254216"/>
                </a:lnTo>
                <a:lnTo>
                  <a:pt x="135948" y="256155"/>
                </a:lnTo>
                <a:lnTo>
                  <a:pt x="131590" y="258400"/>
                </a:lnTo>
                <a:lnTo>
                  <a:pt x="127731" y="260849"/>
                </a:lnTo>
                <a:lnTo>
                  <a:pt x="123255" y="261529"/>
                </a:lnTo>
                <a:lnTo>
                  <a:pt x="118365" y="261030"/>
                </a:lnTo>
                <a:lnTo>
                  <a:pt x="113200" y="259745"/>
                </a:lnTo>
                <a:lnTo>
                  <a:pt x="105947" y="258888"/>
                </a:lnTo>
                <a:lnTo>
                  <a:pt x="97301" y="258317"/>
                </a:lnTo>
                <a:lnTo>
                  <a:pt x="87728" y="257936"/>
                </a:lnTo>
                <a:lnTo>
                  <a:pt x="79440" y="256730"/>
                </a:lnTo>
                <a:lnTo>
                  <a:pt x="72011" y="254973"/>
                </a:lnTo>
                <a:lnTo>
                  <a:pt x="65152" y="252849"/>
                </a:lnTo>
                <a:lnTo>
                  <a:pt x="59628" y="250481"/>
                </a:lnTo>
                <a:lnTo>
                  <a:pt x="54992" y="247950"/>
                </a:lnTo>
                <a:lnTo>
                  <a:pt x="50949" y="245309"/>
                </a:lnTo>
                <a:lnTo>
                  <a:pt x="46349" y="242597"/>
                </a:lnTo>
                <a:lnTo>
                  <a:pt x="41377" y="239836"/>
                </a:lnTo>
                <a:lnTo>
                  <a:pt x="36157" y="237043"/>
                </a:lnTo>
                <a:lnTo>
                  <a:pt x="31725" y="233276"/>
                </a:lnTo>
                <a:lnTo>
                  <a:pt x="27818" y="228860"/>
                </a:lnTo>
                <a:lnTo>
                  <a:pt x="24260" y="224011"/>
                </a:lnTo>
                <a:lnTo>
                  <a:pt x="19984" y="218873"/>
                </a:lnTo>
                <a:lnTo>
                  <a:pt x="15228" y="213542"/>
                </a:lnTo>
                <a:lnTo>
                  <a:pt x="10152" y="208084"/>
                </a:lnTo>
                <a:lnTo>
                  <a:pt x="6769" y="203492"/>
                </a:lnTo>
                <a:lnTo>
                  <a:pt x="4512" y="19947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90"/>
          <p:cNvSpPr/>
          <p:nvPr/>
        </p:nvSpPr>
        <p:spPr>
          <a:xfrm>
            <a:off x="4623788" y="4269104"/>
            <a:ext cx="205388" cy="126521"/>
          </a:xfrm>
          <a:custGeom>
            <a:avLst/>
            <a:gdLst/>
            <a:ahLst/>
            <a:cxnLst/>
            <a:rect l="0" t="0" r="0" b="0"/>
            <a:pathLst>
              <a:path w="205388" h="126521">
                <a:moveTo>
                  <a:pt x="8219" y="0"/>
                </a:moveTo>
                <a:lnTo>
                  <a:pt x="3669" y="9102"/>
                </a:lnTo>
                <a:lnTo>
                  <a:pt x="2328" y="13688"/>
                </a:lnTo>
                <a:lnTo>
                  <a:pt x="1434" y="18651"/>
                </a:lnTo>
                <a:lnTo>
                  <a:pt x="838" y="23864"/>
                </a:lnTo>
                <a:lnTo>
                  <a:pt x="441" y="33055"/>
                </a:lnTo>
                <a:lnTo>
                  <a:pt x="0" y="58507"/>
                </a:lnTo>
                <a:lnTo>
                  <a:pt x="834" y="70437"/>
                </a:lnTo>
                <a:lnTo>
                  <a:pt x="2344" y="81248"/>
                </a:lnTo>
                <a:lnTo>
                  <a:pt x="4302" y="91313"/>
                </a:lnTo>
                <a:lnTo>
                  <a:pt x="6560" y="98976"/>
                </a:lnTo>
                <a:lnTo>
                  <a:pt x="9018" y="105037"/>
                </a:lnTo>
                <a:lnTo>
                  <a:pt x="11609" y="110030"/>
                </a:lnTo>
                <a:lnTo>
                  <a:pt x="15242" y="114311"/>
                </a:lnTo>
                <a:lnTo>
                  <a:pt x="19568" y="118117"/>
                </a:lnTo>
                <a:lnTo>
                  <a:pt x="24358" y="121608"/>
                </a:lnTo>
                <a:lnTo>
                  <a:pt x="28503" y="123935"/>
                </a:lnTo>
                <a:lnTo>
                  <a:pt x="32219" y="125486"/>
                </a:lnTo>
                <a:lnTo>
                  <a:pt x="35650" y="126520"/>
                </a:lnTo>
                <a:lnTo>
                  <a:pt x="37936" y="126257"/>
                </a:lnTo>
                <a:lnTo>
                  <a:pt x="39460" y="125129"/>
                </a:lnTo>
                <a:lnTo>
                  <a:pt x="40477" y="123424"/>
                </a:lnTo>
                <a:lnTo>
                  <a:pt x="44012" y="119431"/>
                </a:lnTo>
                <a:lnTo>
                  <a:pt x="55559" y="107373"/>
                </a:lnTo>
                <a:lnTo>
                  <a:pt x="69024" y="93621"/>
                </a:lnTo>
                <a:lnTo>
                  <a:pt x="71616" y="89085"/>
                </a:lnTo>
                <a:lnTo>
                  <a:pt x="73344" y="84155"/>
                </a:lnTo>
                <a:lnTo>
                  <a:pt x="74495" y="78963"/>
                </a:lnTo>
                <a:lnTo>
                  <a:pt x="76216" y="73597"/>
                </a:lnTo>
                <a:lnTo>
                  <a:pt x="78315" y="68115"/>
                </a:lnTo>
                <a:lnTo>
                  <a:pt x="80667" y="62555"/>
                </a:lnTo>
                <a:lnTo>
                  <a:pt x="85821" y="51298"/>
                </a:lnTo>
                <a:lnTo>
                  <a:pt x="96890" y="28548"/>
                </a:lnTo>
                <a:lnTo>
                  <a:pt x="99718" y="23795"/>
                </a:lnTo>
                <a:lnTo>
                  <a:pt x="102556" y="19674"/>
                </a:lnTo>
                <a:lnTo>
                  <a:pt x="109404" y="10766"/>
                </a:lnTo>
                <a:lnTo>
                  <a:pt x="110918" y="10035"/>
                </a:lnTo>
                <a:lnTo>
                  <a:pt x="115140" y="9223"/>
                </a:lnTo>
                <a:lnTo>
                  <a:pt x="116648" y="9959"/>
                </a:lnTo>
                <a:lnTo>
                  <a:pt x="117652" y="11402"/>
                </a:lnTo>
                <a:lnTo>
                  <a:pt x="118322" y="13316"/>
                </a:lnTo>
                <a:lnTo>
                  <a:pt x="118768" y="15545"/>
                </a:lnTo>
                <a:lnTo>
                  <a:pt x="119066" y="17984"/>
                </a:lnTo>
                <a:lnTo>
                  <a:pt x="119265" y="20562"/>
                </a:lnTo>
                <a:lnTo>
                  <a:pt x="120349" y="23233"/>
                </a:lnTo>
                <a:lnTo>
                  <a:pt x="122025" y="25966"/>
                </a:lnTo>
                <a:lnTo>
                  <a:pt x="124095" y="28741"/>
                </a:lnTo>
                <a:lnTo>
                  <a:pt x="125474" y="32496"/>
                </a:lnTo>
                <a:lnTo>
                  <a:pt x="126394" y="36904"/>
                </a:lnTo>
                <a:lnTo>
                  <a:pt x="127008" y="41748"/>
                </a:lnTo>
                <a:lnTo>
                  <a:pt x="127417" y="45930"/>
                </a:lnTo>
                <a:lnTo>
                  <a:pt x="127689" y="49670"/>
                </a:lnTo>
                <a:lnTo>
                  <a:pt x="127871" y="53116"/>
                </a:lnTo>
                <a:lnTo>
                  <a:pt x="128945" y="57319"/>
                </a:lnTo>
                <a:lnTo>
                  <a:pt x="130612" y="62025"/>
                </a:lnTo>
                <a:lnTo>
                  <a:pt x="132677" y="67068"/>
                </a:lnTo>
                <a:lnTo>
                  <a:pt x="135006" y="72335"/>
                </a:lnTo>
                <a:lnTo>
                  <a:pt x="140134" y="83266"/>
                </a:lnTo>
                <a:lnTo>
                  <a:pt x="143787" y="87896"/>
                </a:lnTo>
                <a:lnTo>
                  <a:pt x="148128" y="91935"/>
                </a:lnTo>
                <a:lnTo>
                  <a:pt x="152927" y="95580"/>
                </a:lnTo>
                <a:lnTo>
                  <a:pt x="157078" y="98010"/>
                </a:lnTo>
                <a:lnTo>
                  <a:pt x="160799" y="99630"/>
                </a:lnTo>
                <a:lnTo>
                  <a:pt x="164231" y="100711"/>
                </a:lnTo>
                <a:lnTo>
                  <a:pt x="170585" y="101910"/>
                </a:lnTo>
                <a:lnTo>
                  <a:pt x="173613" y="102231"/>
                </a:lnTo>
                <a:lnTo>
                  <a:pt x="177537" y="101492"/>
                </a:lnTo>
                <a:lnTo>
                  <a:pt x="182057" y="100046"/>
                </a:lnTo>
                <a:lnTo>
                  <a:pt x="186976" y="98130"/>
                </a:lnTo>
                <a:lnTo>
                  <a:pt x="191208" y="94948"/>
                </a:lnTo>
                <a:lnTo>
                  <a:pt x="194982" y="90921"/>
                </a:lnTo>
                <a:lnTo>
                  <a:pt x="205387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91"/>
          <p:cNvSpPr/>
          <p:nvPr/>
        </p:nvSpPr>
        <p:spPr>
          <a:xfrm>
            <a:off x="4856760" y="4189296"/>
            <a:ext cx="122752" cy="395063"/>
          </a:xfrm>
          <a:custGeom>
            <a:avLst/>
            <a:gdLst/>
            <a:ahLst/>
            <a:cxnLst/>
            <a:rect l="0" t="0" r="0" b="0"/>
            <a:pathLst>
              <a:path w="122752" h="395063">
                <a:moveTo>
                  <a:pt x="58140" y="28374"/>
                </a:moveTo>
                <a:lnTo>
                  <a:pt x="53589" y="14721"/>
                </a:lnTo>
                <a:lnTo>
                  <a:pt x="51354" y="5478"/>
                </a:lnTo>
                <a:lnTo>
                  <a:pt x="50758" y="1680"/>
                </a:lnTo>
                <a:lnTo>
                  <a:pt x="49409" y="100"/>
                </a:lnTo>
                <a:lnTo>
                  <a:pt x="47557" y="0"/>
                </a:lnTo>
                <a:lnTo>
                  <a:pt x="45369" y="885"/>
                </a:lnTo>
                <a:lnTo>
                  <a:pt x="43911" y="2428"/>
                </a:lnTo>
                <a:lnTo>
                  <a:pt x="42939" y="4409"/>
                </a:lnTo>
                <a:lnTo>
                  <a:pt x="42291" y="6682"/>
                </a:lnTo>
                <a:lnTo>
                  <a:pt x="39002" y="12960"/>
                </a:lnTo>
                <a:lnTo>
                  <a:pt x="18270" y="49635"/>
                </a:lnTo>
                <a:lnTo>
                  <a:pt x="14415" y="56836"/>
                </a:lnTo>
                <a:lnTo>
                  <a:pt x="10892" y="65446"/>
                </a:lnTo>
                <a:lnTo>
                  <a:pt x="7591" y="74996"/>
                </a:lnTo>
                <a:lnTo>
                  <a:pt x="4439" y="85173"/>
                </a:lnTo>
                <a:lnTo>
                  <a:pt x="2336" y="93862"/>
                </a:lnTo>
                <a:lnTo>
                  <a:pt x="935" y="101560"/>
                </a:lnTo>
                <a:lnTo>
                  <a:pt x="0" y="108597"/>
                </a:lnTo>
                <a:lnTo>
                  <a:pt x="330" y="115193"/>
                </a:lnTo>
                <a:lnTo>
                  <a:pt x="1503" y="121496"/>
                </a:lnTo>
                <a:lnTo>
                  <a:pt x="5677" y="136198"/>
                </a:lnTo>
                <a:lnTo>
                  <a:pt x="6972" y="137404"/>
                </a:lnTo>
                <a:lnTo>
                  <a:pt x="8788" y="138208"/>
                </a:lnTo>
                <a:lnTo>
                  <a:pt x="10951" y="138744"/>
                </a:lnTo>
                <a:lnTo>
                  <a:pt x="13346" y="139101"/>
                </a:lnTo>
                <a:lnTo>
                  <a:pt x="15894" y="139340"/>
                </a:lnTo>
                <a:lnTo>
                  <a:pt x="18546" y="139498"/>
                </a:lnTo>
                <a:lnTo>
                  <a:pt x="21266" y="137699"/>
                </a:lnTo>
                <a:lnTo>
                  <a:pt x="24033" y="134595"/>
                </a:lnTo>
                <a:lnTo>
                  <a:pt x="26829" y="130620"/>
                </a:lnTo>
                <a:lnTo>
                  <a:pt x="29936" y="123664"/>
                </a:lnTo>
                <a:lnTo>
                  <a:pt x="30765" y="120476"/>
                </a:lnTo>
                <a:lnTo>
                  <a:pt x="34225" y="114393"/>
                </a:lnTo>
                <a:lnTo>
                  <a:pt x="36482" y="111437"/>
                </a:lnTo>
                <a:lnTo>
                  <a:pt x="38939" y="107562"/>
                </a:lnTo>
                <a:lnTo>
                  <a:pt x="41529" y="103073"/>
                </a:lnTo>
                <a:lnTo>
                  <a:pt x="44208" y="98176"/>
                </a:lnTo>
                <a:lnTo>
                  <a:pt x="46947" y="92053"/>
                </a:lnTo>
                <a:lnTo>
                  <a:pt x="49726" y="85114"/>
                </a:lnTo>
                <a:lnTo>
                  <a:pt x="56478" y="67098"/>
                </a:lnTo>
                <a:lnTo>
                  <a:pt x="59941" y="62094"/>
                </a:lnTo>
                <a:lnTo>
                  <a:pt x="65375" y="55672"/>
                </a:lnTo>
                <a:lnTo>
                  <a:pt x="66773" y="56097"/>
                </a:lnTo>
                <a:lnTo>
                  <a:pt x="68657" y="57334"/>
                </a:lnTo>
                <a:lnTo>
                  <a:pt x="70866" y="59110"/>
                </a:lnTo>
                <a:lnTo>
                  <a:pt x="73292" y="64105"/>
                </a:lnTo>
                <a:lnTo>
                  <a:pt x="75861" y="71245"/>
                </a:lnTo>
                <a:lnTo>
                  <a:pt x="78526" y="79814"/>
                </a:lnTo>
                <a:lnTo>
                  <a:pt x="81256" y="87432"/>
                </a:lnTo>
                <a:lnTo>
                  <a:pt x="84028" y="94416"/>
                </a:lnTo>
                <a:lnTo>
                  <a:pt x="86828" y="100977"/>
                </a:lnTo>
                <a:lnTo>
                  <a:pt x="89648" y="111066"/>
                </a:lnTo>
                <a:lnTo>
                  <a:pt x="92480" y="123507"/>
                </a:lnTo>
                <a:lnTo>
                  <a:pt x="95321" y="137516"/>
                </a:lnTo>
                <a:lnTo>
                  <a:pt x="98167" y="148760"/>
                </a:lnTo>
                <a:lnTo>
                  <a:pt x="101017" y="158161"/>
                </a:lnTo>
                <a:lnTo>
                  <a:pt x="103869" y="166334"/>
                </a:lnTo>
                <a:lnTo>
                  <a:pt x="106723" y="173687"/>
                </a:lnTo>
                <a:lnTo>
                  <a:pt x="109579" y="180495"/>
                </a:lnTo>
                <a:lnTo>
                  <a:pt x="112435" y="186938"/>
                </a:lnTo>
                <a:lnTo>
                  <a:pt x="114339" y="194090"/>
                </a:lnTo>
                <a:lnTo>
                  <a:pt x="115608" y="201716"/>
                </a:lnTo>
                <a:lnTo>
                  <a:pt x="116455" y="209658"/>
                </a:lnTo>
                <a:lnTo>
                  <a:pt x="117971" y="219715"/>
                </a:lnTo>
                <a:lnTo>
                  <a:pt x="122196" y="243589"/>
                </a:lnTo>
                <a:lnTo>
                  <a:pt x="122751" y="256623"/>
                </a:lnTo>
                <a:lnTo>
                  <a:pt x="122170" y="270075"/>
                </a:lnTo>
                <a:lnTo>
                  <a:pt x="120828" y="283806"/>
                </a:lnTo>
                <a:lnTo>
                  <a:pt x="118030" y="299626"/>
                </a:lnTo>
                <a:lnTo>
                  <a:pt x="114259" y="316842"/>
                </a:lnTo>
                <a:lnTo>
                  <a:pt x="109840" y="334985"/>
                </a:lnTo>
                <a:lnTo>
                  <a:pt x="105941" y="348034"/>
                </a:lnTo>
                <a:lnTo>
                  <a:pt x="102390" y="357686"/>
                </a:lnTo>
                <a:lnTo>
                  <a:pt x="99070" y="365072"/>
                </a:lnTo>
                <a:lnTo>
                  <a:pt x="95904" y="370950"/>
                </a:lnTo>
                <a:lnTo>
                  <a:pt x="92841" y="375820"/>
                </a:lnTo>
                <a:lnTo>
                  <a:pt x="89846" y="380019"/>
                </a:lnTo>
                <a:lnTo>
                  <a:pt x="85945" y="383772"/>
                </a:lnTo>
                <a:lnTo>
                  <a:pt x="81438" y="387226"/>
                </a:lnTo>
                <a:lnTo>
                  <a:pt x="76530" y="390481"/>
                </a:lnTo>
                <a:lnTo>
                  <a:pt x="72305" y="392651"/>
                </a:lnTo>
                <a:lnTo>
                  <a:pt x="68535" y="394098"/>
                </a:lnTo>
                <a:lnTo>
                  <a:pt x="65070" y="395062"/>
                </a:lnTo>
                <a:lnTo>
                  <a:pt x="62760" y="394753"/>
                </a:lnTo>
                <a:lnTo>
                  <a:pt x="61220" y="393594"/>
                </a:lnTo>
                <a:lnTo>
                  <a:pt x="58556" y="389766"/>
                </a:lnTo>
                <a:lnTo>
                  <a:pt x="56512" y="387412"/>
                </a:lnTo>
                <a:lnTo>
                  <a:pt x="54197" y="384890"/>
                </a:lnTo>
                <a:lnTo>
                  <a:pt x="49085" y="379548"/>
                </a:lnTo>
                <a:lnTo>
                  <a:pt x="40994" y="371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92"/>
          <p:cNvSpPr/>
          <p:nvPr/>
        </p:nvSpPr>
        <p:spPr>
          <a:xfrm>
            <a:off x="5043487" y="4097654"/>
            <a:ext cx="136627" cy="265749"/>
          </a:xfrm>
          <a:custGeom>
            <a:avLst/>
            <a:gdLst/>
            <a:ahLst/>
            <a:cxnLst/>
            <a:rect l="0" t="0" r="0" b="0"/>
            <a:pathLst>
              <a:path w="136627" h="265749">
                <a:moveTo>
                  <a:pt x="77153" y="0"/>
                </a:moveTo>
                <a:lnTo>
                  <a:pt x="68051" y="13653"/>
                </a:lnTo>
                <a:lnTo>
                  <a:pt x="64417" y="18627"/>
                </a:lnTo>
                <a:lnTo>
                  <a:pt x="61042" y="22896"/>
                </a:lnTo>
                <a:lnTo>
                  <a:pt x="57840" y="26694"/>
                </a:lnTo>
                <a:lnTo>
                  <a:pt x="54752" y="33989"/>
                </a:lnTo>
                <a:lnTo>
                  <a:pt x="51741" y="43614"/>
                </a:lnTo>
                <a:lnTo>
                  <a:pt x="48782" y="54794"/>
                </a:lnTo>
                <a:lnTo>
                  <a:pt x="46809" y="63200"/>
                </a:lnTo>
                <a:lnTo>
                  <a:pt x="45493" y="69756"/>
                </a:lnTo>
                <a:lnTo>
                  <a:pt x="44616" y="75079"/>
                </a:lnTo>
                <a:lnTo>
                  <a:pt x="44984" y="79580"/>
                </a:lnTo>
                <a:lnTo>
                  <a:pt x="46182" y="83534"/>
                </a:lnTo>
                <a:lnTo>
                  <a:pt x="47933" y="87122"/>
                </a:lnTo>
                <a:lnTo>
                  <a:pt x="50053" y="89514"/>
                </a:lnTo>
                <a:lnTo>
                  <a:pt x="52419" y="91109"/>
                </a:lnTo>
                <a:lnTo>
                  <a:pt x="54949" y="92172"/>
                </a:lnTo>
                <a:lnTo>
                  <a:pt x="59492" y="92880"/>
                </a:lnTo>
                <a:lnTo>
                  <a:pt x="65379" y="93353"/>
                </a:lnTo>
                <a:lnTo>
                  <a:pt x="72161" y="93668"/>
                </a:lnTo>
                <a:lnTo>
                  <a:pt x="77635" y="94830"/>
                </a:lnTo>
                <a:lnTo>
                  <a:pt x="82237" y="96558"/>
                </a:lnTo>
                <a:lnTo>
                  <a:pt x="86257" y="98662"/>
                </a:lnTo>
                <a:lnTo>
                  <a:pt x="89889" y="100065"/>
                </a:lnTo>
                <a:lnTo>
                  <a:pt x="93264" y="101000"/>
                </a:lnTo>
                <a:lnTo>
                  <a:pt x="96466" y="101623"/>
                </a:lnTo>
                <a:lnTo>
                  <a:pt x="100505" y="102992"/>
                </a:lnTo>
                <a:lnTo>
                  <a:pt x="105104" y="104856"/>
                </a:lnTo>
                <a:lnTo>
                  <a:pt x="110074" y="107052"/>
                </a:lnTo>
                <a:lnTo>
                  <a:pt x="114340" y="109468"/>
                </a:lnTo>
                <a:lnTo>
                  <a:pt x="118137" y="112032"/>
                </a:lnTo>
                <a:lnTo>
                  <a:pt x="121621" y="114693"/>
                </a:lnTo>
                <a:lnTo>
                  <a:pt x="124895" y="117420"/>
                </a:lnTo>
                <a:lnTo>
                  <a:pt x="128031" y="120190"/>
                </a:lnTo>
                <a:lnTo>
                  <a:pt x="131075" y="122989"/>
                </a:lnTo>
                <a:lnTo>
                  <a:pt x="133103" y="125808"/>
                </a:lnTo>
                <a:lnTo>
                  <a:pt x="135357" y="131480"/>
                </a:lnTo>
                <a:lnTo>
                  <a:pt x="136358" y="139716"/>
                </a:lnTo>
                <a:lnTo>
                  <a:pt x="136626" y="144579"/>
                </a:lnTo>
                <a:lnTo>
                  <a:pt x="135851" y="149726"/>
                </a:lnTo>
                <a:lnTo>
                  <a:pt x="134383" y="155063"/>
                </a:lnTo>
                <a:lnTo>
                  <a:pt x="132451" y="160526"/>
                </a:lnTo>
                <a:lnTo>
                  <a:pt x="130211" y="166072"/>
                </a:lnTo>
                <a:lnTo>
                  <a:pt x="127764" y="171675"/>
                </a:lnTo>
                <a:lnTo>
                  <a:pt x="122507" y="182980"/>
                </a:lnTo>
                <a:lnTo>
                  <a:pt x="116995" y="194355"/>
                </a:lnTo>
                <a:lnTo>
                  <a:pt x="113239" y="200055"/>
                </a:lnTo>
                <a:lnTo>
                  <a:pt x="108831" y="205760"/>
                </a:lnTo>
                <a:lnTo>
                  <a:pt x="103986" y="211469"/>
                </a:lnTo>
                <a:lnTo>
                  <a:pt x="98852" y="217179"/>
                </a:lnTo>
                <a:lnTo>
                  <a:pt x="88066" y="228605"/>
                </a:lnTo>
                <a:lnTo>
                  <a:pt x="82523" y="233366"/>
                </a:lnTo>
                <a:lnTo>
                  <a:pt x="76923" y="237493"/>
                </a:lnTo>
                <a:lnTo>
                  <a:pt x="71284" y="241196"/>
                </a:lnTo>
                <a:lnTo>
                  <a:pt x="65621" y="244618"/>
                </a:lnTo>
                <a:lnTo>
                  <a:pt x="59939" y="247851"/>
                </a:lnTo>
                <a:lnTo>
                  <a:pt x="48547" y="253984"/>
                </a:lnTo>
                <a:lnTo>
                  <a:pt x="37134" y="259885"/>
                </a:lnTo>
                <a:lnTo>
                  <a:pt x="32376" y="261839"/>
                </a:lnTo>
                <a:lnTo>
                  <a:pt x="28251" y="263142"/>
                </a:lnTo>
                <a:lnTo>
                  <a:pt x="24550" y="264011"/>
                </a:lnTo>
                <a:lnTo>
                  <a:pt x="20177" y="264590"/>
                </a:lnTo>
                <a:lnTo>
                  <a:pt x="15356" y="264976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3"/>
          <p:cNvSpPr/>
          <p:nvPr/>
        </p:nvSpPr>
        <p:spPr>
          <a:xfrm>
            <a:off x="4443517" y="4123372"/>
            <a:ext cx="8468" cy="51436"/>
          </a:xfrm>
          <a:custGeom>
            <a:avLst/>
            <a:gdLst/>
            <a:ahLst/>
            <a:cxnLst/>
            <a:rect l="0" t="0" r="0" b="0"/>
            <a:pathLst>
              <a:path w="8468" h="51436">
                <a:moveTo>
                  <a:pt x="8467" y="51435"/>
                </a:moveTo>
                <a:lnTo>
                  <a:pt x="1086" y="36673"/>
                </a:lnTo>
                <a:lnTo>
                  <a:pt x="689" y="33021"/>
                </a:lnTo>
                <a:lnTo>
                  <a:pt x="424" y="27730"/>
                </a:lnTo>
                <a:lnTo>
                  <a:pt x="52" y="11708"/>
                </a:lnTo>
                <a:lnTo>
                  <a:pt x="0" y="7806"/>
                </a:lnTo>
                <a:lnTo>
                  <a:pt x="917" y="5204"/>
                </a:lnTo>
                <a:lnTo>
                  <a:pt x="2482" y="3469"/>
                </a:lnTo>
                <a:lnTo>
                  <a:pt x="84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4"/>
          <p:cNvSpPr/>
          <p:nvPr/>
        </p:nvSpPr>
        <p:spPr>
          <a:xfrm>
            <a:off x="5292090" y="4604673"/>
            <a:ext cx="2211705" cy="230218"/>
          </a:xfrm>
          <a:custGeom>
            <a:avLst/>
            <a:gdLst/>
            <a:ahLst/>
            <a:cxnLst/>
            <a:rect l="0" t="0" r="0" b="0"/>
            <a:pathLst>
              <a:path w="2211705" h="230218">
                <a:moveTo>
                  <a:pt x="0" y="204499"/>
                </a:moveTo>
                <a:lnTo>
                  <a:pt x="9101" y="195397"/>
                </a:lnTo>
                <a:lnTo>
                  <a:pt x="15593" y="189859"/>
                </a:lnTo>
                <a:lnTo>
                  <a:pt x="32965" y="176085"/>
                </a:lnTo>
                <a:lnTo>
                  <a:pt x="43884" y="169363"/>
                </a:lnTo>
                <a:lnTo>
                  <a:pt x="55926" y="162978"/>
                </a:lnTo>
                <a:lnTo>
                  <a:pt x="68716" y="156816"/>
                </a:lnTo>
                <a:lnTo>
                  <a:pt x="82958" y="150803"/>
                </a:lnTo>
                <a:lnTo>
                  <a:pt x="98168" y="144889"/>
                </a:lnTo>
                <a:lnTo>
                  <a:pt x="139259" y="130005"/>
                </a:lnTo>
                <a:lnTo>
                  <a:pt x="160000" y="123766"/>
                </a:lnTo>
                <a:lnTo>
                  <a:pt x="205361" y="119431"/>
                </a:lnTo>
                <a:lnTo>
                  <a:pt x="220176" y="121606"/>
                </a:lnTo>
                <a:lnTo>
                  <a:pt x="241767" y="128186"/>
                </a:lnTo>
                <a:lnTo>
                  <a:pt x="288315" y="143493"/>
                </a:lnTo>
                <a:lnTo>
                  <a:pt x="317052" y="153890"/>
                </a:lnTo>
                <a:lnTo>
                  <a:pt x="331383" y="159330"/>
                </a:lnTo>
                <a:lnTo>
                  <a:pt x="365086" y="172994"/>
                </a:lnTo>
                <a:lnTo>
                  <a:pt x="383408" y="180639"/>
                </a:lnTo>
                <a:lnTo>
                  <a:pt x="401338" y="186687"/>
                </a:lnTo>
                <a:lnTo>
                  <a:pt x="419006" y="191672"/>
                </a:lnTo>
                <a:lnTo>
                  <a:pt x="452925" y="198798"/>
                </a:lnTo>
                <a:lnTo>
                  <a:pt x="507368" y="202810"/>
                </a:lnTo>
                <a:lnTo>
                  <a:pt x="569032" y="203748"/>
                </a:lnTo>
                <a:lnTo>
                  <a:pt x="620568" y="201625"/>
                </a:lnTo>
                <a:lnTo>
                  <a:pt x="671552" y="195075"/>
                </a:lnTo>
                <a:lnTo>
                  <a:pt x="691850" y="189833"/>
                </a:lnTo>
                <a:lnTo>
                  <a:pt x="710396" y="184329"/>
                </a:lnTo>
                <a:lnTo>
                  <a:pt x="736902" y="175874"/>
                </a:lnTo>
                <a:lnTo>
                  <a:pt x="745586" y="172081"/>
                </a:lnTo>
                <a:lnTo>
                  <a:pt x="754232" y="167647"/>
                </a:lnTo>
                <a:lnTo>
                  <a:pt x="762853" y="162786"/>
                </a:lnTo>
                <a:lnTo>
                  <a:pt x="771459" y="158593"/>
                </a:lnTo>
                <a:lnTo>
                  <a:pt x="788640" y="151394"/>
                </a:lnTo>
                <a:lnTo>
                  <a:pt x="801985" y="145283"/>
                </a:lnTo>
                <a:lnTo>
                  <a:pt x="837133" y="128333"/>
                </a:lnTo>
                <a:lnTo>
                  <a:pt x="854316" y="119432"/>
                </a:lnTo>
                <a:lnTo>
                  <a:pt x="886108" y="101921"/>
                </a:lnTo>
                <a:lnTo>
                  <a:pt x="898396" y="96109"/>
                </a:lnTo>
                <a:lnTo>
                  <a:pt x="917130" y="89650"/>
                </a:lnTo>
                <a:lnTo>
                  <a:pt x="931805" y="84240"/>
                </a:lnTo>
                <a:lnTo>
                  <a:pt x="948238" y="78380"/>
                </a:lnTo>
                <a:lnTo>
                  <a:pt x="962323" y="76399"/>
                </a:lnTo>
                <a:lnTo>
                  <a:pt x="965399" y="77189"/>
                </a:lnTo>
                <a:lnTo>
                  <a:pt x="975514" y="83336"/>
                </a:lnTo>
                <a:lnTo>
                  <a:pt x="978955" y="86576"/>
                </a:lnTo>
                <a:lnTo>
                  <a:pt x="1042119" y="149343"/>
                </a:lnTo>
                <a:lnTo>
                  <a:pt x="1048123" y="153441"/>
                </a:lnTo>
                <a:lnTo>
                  <a:pt x="1059875" y="157994"/>
                </a:lnTo>
                <a:lnTo>
                  <a:pt x="1086303" y="165108"/>
                </a:lnTo>
                <a:lnTo>
                  <a:pt x="1150142" y="169761"/>
                </a:lnTo>
                <a:lnTo>
                  <a:pt x="1174855" y="165526"/>
                </a:lnTo>
                <a:lnTo>
                  <a:pt x="1191765" y="160825"/>
                </a:lnTo>
                <a:lnTo>
                  <a:pt x="1209758" y="155561"/>
                </a:lnTo>
                <a:lnTo>
                  <a:pt x="1277180" y="137036"/>
                </a:lnTo>
                <a:lnTo>
                  <a:pt x="1299128" y="129044"/>
                </a:lnTo>
                <a:lnTo>
                  <a:pt x="1324237" y="118953"/>
                </a:lnTo>
                <a:lnTo>
                  <a:pt x="1351455" y="107464"/>
                </a:lnTo>
                <a:lnTo>
                  <a:pt x="1373410" y="98851"/>
                </a:lnTo>
                <a:lnTo>
                  <a:pt x="1391857" y="92157"/>
                </a:lnTo>
                <a:lnTo>
                  <a:pt x="1407964" y="86742"/>
                </a:lnTo>
                <a:lnTo>
                  <a:pt x="1467041" y="65468"/>
                </a:lnTo>
                <a:lnTo>
                  <a:pt x="1519153" y="45619"/>
                </a:lnTo>
                <a:lnTo>
                  <a:pt x="1533786" y="40476"/>
                </a:lnTo>
                <a:lnTo>
                  <a:pt x="1547352" y="36095"/>
                </a:lnTo>
                <a:lnTo>
                  <a:pt x="1560205" y="32223"/>
                </a:lnTo>
                <a:lnTo>
                  <a:pt x="1578299" y="27736"/>
                </a:lnTo>
                <a:lnTo>
                  <a:pt x="1623804" y="17670"/>
                </a:lnTo>
                <a:lnTo>
                  <a:pt x="1660538" y="11926"/>
                </a:lnTo>
                <a:lnTo>
                  <a:pt x="1705179" y="6153"/>
                </a:lnTo>
                <a:lnTo>
                  <a:pt x="1762929" y="220"/>
                </a:lnTo>
                <a:lnTo>
                  <a:pt x="1819246" y="0"/>
                </a:lnTo>
                <a:lnTo>
                  <a:pt x="1857190" y="5688"/>
                </a:lnTo>
                <a:lnTo>
                  <a:pt x="1884281" y="10729"/>
                </a:lnTo>
                <a:lnTo>
                  <a:pt x="1919815" y="18684"/>
                </a:lnTo>
                <a:lnTo>
                  <a:pt x="1939960" y="23473"/>
                </a:lnTo>
                <a:lnTo>
                  <a:pt x="1957199" y="28570"/>
                </a:lnTo>
                <a:lnTo>
                  <a:pt x="1972501" y="33873"/>
                </a:lnTo>
                <a:lnTo>
                  <a:pt x="1986513" y="39313"/>
                </a:lnTo>
                <a:lnTo>
                  <a:pt x="1999664" y="44845"/>
                </a:lnTo>
                <a:lnTo>
                  <a:pt x="2012242" y="50438"/>
                </a:lnTo>
                <a:lnTo>
                  <a:pt x="2024437" y="56072"/>
                </a:lnTo>
                <a:lnTo>
                  <a:pt x="2038282" y="64590"/>
                </a:lnTo>
                <a:lnTo>
                  <a:pt x="2053227" y="75032"/>
                </a:lnTo>
                <a:lnTo>
                  <a:pt x="2082215" y="96475"/>
                </a:lnTo>
                <a:lnTo>
                  <a:pt x="2104624" y="112356"/>
                </a:lnTo>
                <a:lnTo>
                  <a:pt x="2133304" y="132007"/>
                </a:lnTo>
                <a:lnTo>
                  <a:pt x="2140388" y="138073"/>
                </a:lnTo>
                <a:lnTo>
                  <a:pt x="2146062" y="144023"/>
                </a:lnTo>
                <a:lnTo>
                  <a:pt x="2150799" y="149894"/>
                </a:lnTo>
                <a:lnTo>
                  <a:pt x="2171116" y="176361"/>
                </a:lnTo>
                <a:lnTo>
                  <a:pt x="2177978" y="184788"/>
                </a:lnTo>
                <a:lnTo>
                  <a:pt x="2184458" y="192310"/>
                </a:lnTo>
                <a:lnTo>
                  <a:pt x="2190682" y="199231"/>
                </a:lnTo>
                <a:lnTo>
                  <a:pt x="2194832" y="204797"/>
                </a:lnTo>
                <a:lnTo>
                  <a:pt x="2197599" y="209460"/>
                </a:lnTo>
                <a:lnTo>
                  <a:pt x="2199444" y="213522"/>
                </a:lnTo>
                <a:lnTo>
                  <a:pt x="2201626" y="216229"/>
                </a:lnTo>
                <a:lnTo>
                  <a:pt x="2204033" y="218034"/>
                </a:lnTo>
                <a:lnTo>
                  <a:pt x="2211704" y="230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5"/>
          <p:cNvSpPr/>
          <p:nvPr/>
        </p:nvSpPr>
        <p:spPr>
          <a:xfrm>
            <a:off x="6056265" y="4466272"/>
            <a:ext cx="273098" cy="102871"/>
          </a:xfrm>
          <a:custGeom>
            <a:avLst/>
            <a:gdLst/>
            <a:ahLst/>
            <a:cxnLst/>
            <a:rect l="0" t="0" r="0" b="0"/>
            <a:pathLst>
              <a:path w="273098" h="102871">
                <a:moveTo>
                  <a:pt x="15922" y="0"/>
                </a:moveTo>
                <a:lnTo>
                  <a:pt x="11372" y="13653"/>
                </a:lnTo>
                <a:lnTo>
                  <a:pt x="10030" y="18627"/>
                </a:lnTo>
                <a:lnTo>
                  <a:pt x="9137" y="22895"/>
                </a:lnTo>
                <a:lnTo>
                  <a:pt x="8541" y="26694"/>
                </a:lnTo>
                <a:lnTo>
                  <a:pt x="8144" y="30178"/>
                </a:lnTo>
                <a:lnTo>
                  <a:pt x="7879" y="33454"/>
                </a:lnTo>
                <a:lnTo>
                  <a:pt x="7703" y="36590"/>
                </a:lnTo>
                <a:lnTo>
                  <a:pt x="6633" y="44396"/>
                </a:lnTo>
                <a:lnTo>
                  <a:pt x="1528" y="77924"/>
                </a:lnTo>
                <a:lnTo>
                  <a:pt x="611" y="85287"/>
                </a:lnTo>
                <a:lnTo>
                  <a:pt x="0" y="91148"/>
                </a:lnTo>
                <a:lnTo>
                  <a:pt x="544" y="94103"/>
                </a:lnTo>
                <a:lnTo>
                  <a:pt x="1860" y="95120"/>
                </a:lnTo>
                <a:lnTo>
                  <a:pt x="8263" y="94541"/>
                </a:lnTo>
                <a:lnTo>
                  <a:pt x="10816" y="94460"/>
                </a:lnTo>
                <a:lnTo>
                  <a:pt x="13471" y="93453"/>
                </a:lnTo>
                <a:lnTo>
                  <a:pt x="16193" y="91830"/>
                </a:lnTo>
                <a:lnTo>
                  <a:pt x="18960" y="89795"/>
                </a:lnTo>
                <a:lnTo>
                  <a:pt x="27115" y="87534"/>
                </a:lnTo>
                <a:lnTo>
                  <a:pt x="31956" y="86931"/>
                </a:lnTo>
                <a:lnTo>
                  <a:pt x="39876" y="83721"/>
                </a:lnTo>
                <a:lnTo>
                  <a:pt x="43321" y="81531"/>
                </a:lnTo>
                <a:lnTo>
                  <a:pt x="47523" y="79119"/>
                </a:lnTo>
                <a:lnTo>
                  <a:pt x="57272" y="73899"/>
                </a:lnTo>
                <a:lnTo>
                  <a:pt x="63492" y="71174"/>
                </a:lnTo>
                <a:lnTo>
                  <a:pt x="70495" y="68404"/>
                </a:lnTo>
                <a:lnTo>
                  <a:pt x="78021" y="65606"/>
                </a:lnTo>
                <a:lnTo>
                  <a:pt x="84944" y="63740"/>
                </a:lnTo>
                <a:lnTo>
                  <a:pt x="91465" y="62496"/>
                </a:lnTo>
                <a:lnTo>
                  <a:pt x="97716" y="61666"/>
                </a:lnTo>
                <a:lnTo>
                  <a:pt x="117363" y="58204"/>
                </a:lnTo>
                <a:lnTo>
                  <a:pt x="129269" y="55948"/>
                </a:lnTo>
                <a:lnTo>
                  <a:pt x="141969" y="54444"/>
                </a:lnTo>
                <a:lnTo>
                  <a:pt x="155198" y="53441"/>
                </a:lnTo>
                <a:lnTo>
                  <a:pt x="168781" y="52773"/>
                </a:lnTo>
                <a:lnTo>
                  <a:pt x="179740" y="53279"/>
                </a:lnTo>
                <a:lnTo>
                  <a:pt x="188952" y="54570"/>
                </a:lnTo>
                <a:lnTo>
                  <a:pt x="196998" y="56382"/>
                </a:lnTo>
                <a:lnTo>
                  <a:pt x="205219" y="58543"/>
                </a:lnTo>
                <a:lnTo>
                  <a:pt x="213558" y="60936"/>
                </a:lnTo>
                <a:lnTo>
                  <a:pt x="221975" y="63484"/>
                </a:lnTo>
                <a:lnTo>
                  <a:pt x="229490" y="66136"/>
                </a:lnTo>
                <a:lnTo>
                  <a:pt x="236406" y="68855"/>
                </a:lnTo>
                <a:lnTo>
                  <a:pt x="242921" y="71621"/>
                </a:lnTo>
                <a:lnTo>
                  <a:pt x="248217" y="74418"/>
                </a:lnTo>
                <a:lnTo>
                  <a:pt x="252701" y="77234"/>
                </a:lnTo>
                <a:lnTo>
                  <a:pt x="256642" y="80064"/>
                </a:lnTo>
                <a:lnTo>
                  <a:pt x="260222" y="82904"/>
                </a:lnTo>
                <a:lnTo>
                  <a:pt x="263561" y="85749"/>
                </a:lnTo>
                <a:lnTo>
                  <a:pt x="273097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6"/>
          <p:cNvSpPr/>
          <p:nvPr/>
        </p:nvSpPr>
        <p:spPr>
          <a:xfrm>
            <a:off x="6227683" y="4440554"/>
            <a:ext cx="41672" cy="240032"/>
          </a:xfrm>
          <a:custGeom>
            <a:avLst/>
            <a:gdLst/>
            <a:ahLst/>
            <a:cxnLst/>
            <a:rect l="0" t="0" r="0" b="0"/>
            <a:pathLst>
              <a:path w="41672" h="240032">
                <a:moveTo>
                  <a:pt x="7382" y="0"/>
                </a:moveTo>
                <a:lnTo>
                  <a:pt x="2831" y="13653"/>
                </a:lnTo>
                <a:lnTo>
                  <a:pt x="1490" y="19579"/>
                </a:lnTo>
                <a:lnTo>
                  <a:pt x="596" y="25436"/>
                </a:lnTo>
                <a:lnTo>
                  <a:pt x="0" y="31245"/>
                </a:lnTo>
                <a:lnTo>
                  <a:pt x="1508" y="41785"/>
                </a:lnTo>
                <a:lnTo>
                  <a:pt x="4419" y="55480"/>
                </a:lnTo>
                <a:lnTo>
                  <a:pt x="8264" y="71277"/>
                </a:lnTo>
                <a:lnTo>
                  <a:pt x="11780" y="82760"/>
                </a:lnTo>
                <a:lnTo>
                  <a:pt x="15076" y="91369"/>
                </a:lnTo>
                <a:lnTo>
                  <a:pt x="18226" y="98061"/>
                </a:lnTo>
                <a:lnTo>
                  <a:pt x="20326" y="104426"/>
                </a:lnTo>
                <a:lnTo>
                  <a:pt x="21726" y="110575"/>
                </a:lnTo>
                <a:lnTo>
                  <a:pt x="22660" y="116580"/>
                </a:lnTo>
                <a:lnTo>
                  <a:pt x="23282" y="122487"/>
                </a:lnTo>
                <a:lnTo>
                  <a:pt x="23697" y="128331"/>
                </a:lnTo>
                <a:lnTo>
                  <a:pt x="23973" y="134132"/>
                </a:lnTo>
                <a:lnTo>
                  <a:pt x="25110" y="139904"/>
                </a:lnTo>
                <a:lnTo>
                  <a:pt x="26821" y="145657"/>
                </a:lnTo>
                <a:lnTo>
                  <a:pt x="28914" y="151397"/>
                </a:lnTo>
                <a:lnTo>
                  <a:pt x="30309" y="157130"/>
                </a:lnTo>
                <a:lnTo>
                  <a:pt x="31239" y="162856"/>
                </a:lnTo>
                <a:lnTo>
                  <a:pt x="31859" y="168578"/>
                </a:lnTo>
                <a:lnTo>
                  <a:pt x="32272" y="174298"/>
                </a:lnTo>
                <a:lnTo>
                  <a:pt x="32548" y="180016"/>
                </a:lnTo>
                <a:lnTo>
                  <a:pt x="32936" y="194626"/>
                </a:lnTo>
                <a:lnTo>
                  <a:pt x="33067" y="221749"/>
                </a:lnTo>
                <a:lnTo>
                  <a:pt x="34030" y="227843"/>
                </a:lnTo>
                <a:lnTo>
                  <a:pt x="35625" y="231905"/>
                </a:lnTo>
                <a:lnTo>
                  <a:pt x="41671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7"/>
          <p:cNvSpPr/>
          <p:nvPr/>
        </p:nvSpPr>
        <p:spPr>
          <a:xfrm>
            <a:off x="6320790" y="4483417"/>
            <a:ext cx="118824" cy="222872"/>
          </a:xfrm>
          <a:custGeom>
            <a:avLst/>
            <a:gdLst/>
            <a:ahLst/>
            <a:cxnLst/>
            <a:rect l="0" t="0" r="0" b="0"/>
            <a:pathLst>
              <a:path w="118824" h="222872">
                <a:moveTo>
                  <a:pt x="111442" y="0"/>
                </a:moveTo>
                <a:lnTo>
                  <a:pt x="111442" y="42067"/>
                </a:lnTo>
                <a:lnTo>
                  <a:pt x="112395" y="58525"/>
                </a:lnTo>
                <a:lnTo>
                  <a:pt x="113982" y="77117"/>
                </a:lnTo>
                <a:lnTo>
                  <a:pt x="115993" y="97131"/>
                </a:lnTo>
                <a:lnTo>
                  <a:pt x="117334" y="113331"/>
                </a:lnTo>
                <a:lnTo>
                  <a:pt x="118227" y="126990"/>
                </a:lnTo>
                <a:lnTo>
                  <a:pt x="118823" y="138952"/>
                </a:lnTo>
                <a:lnTo>
                  <a:pt x="118268" y="150737"/>
                </a:lnTo>
                <a:lnTo>
                  <a:pt x="116945" y="162404"/>
                </a:lnTo>
                <a:lnTo>
                  <a:pt x="115111" y="173992"/>
                </a:lnTo>
                <a:lnTo>
                  <a:pt x="112935" y="182669"/>
                </a:lnTo>
                <a:lnTo>
                  <a:pt x="110533" y="189407"/>
                </a:lnTo>
                <a:lnTo>
                  <a:pt x="107978" y="194851"/>
                </a:lnTo>
                <a:lnTo>
                  <a:pt x="106276" y="199433"/>
                </a:lnTo>
                <a:lnTo>
                  <a:pt x="105140" y="203441"/>
                </a:lnTo>
                <a:lnTo>
                  <a:pt x="104383" y="207065"/>
                </a:lnTo>
                <a:lnTo>
                  <a:pt x="101002" y="213631"/>
                </a:lnTo>
                <a:lnTo>
                  <a:pt x="98767" y="216716"/>
                </a:lnTo>
                <a:lnTo>
                  <a:pt x="96324" y="218773"/>
                </a:lnTo>
                <a:lnTo>
                  <a:pt x="93744" y="220143"/>
                </a:lnTo>
                <a:lnTo>
                  <a:pt x="91071" y="221057"/>
                </a:lnTo>
                <a:lnTo>
                  <a:pt x="88336" y="221667"/>
                </a:lnTo>
                <a:lnTo>
                  <a:pt x="85561" y="222073"/>
                </a:lnTo>
                <a:lnTo>
                  <a:pt x="82758" y="222344"/>
                </a:lnTo>
                <a:lnTo>
                  <a:pt x="79937" y="222524"/>
                </a:lnTo>
                <a:lnTo>
                  <a:pt x="77104" y="222644"/>
                </a:lnTo>
                <a:lnTo>
                  <a:pt x="71415" y="222778"/>
                </a:lnTo>
                <a:lnTo>
                  <a:pt x="57147" y="222871"/>
                </a:lnTo>
                <a:lnTo>
                  <a:pt x="52385" y="220971"/>
                </a:lnTo>
                <a:lnTo>
                  <a:pt x="46353" y="217799"/>
                </a:lnTo>
                <a:lnTo>
                  <a:pt x="39475" y="213780"/>
                </a:lnTo>
                <a:lnTo>
                  <a:pt x="33936" y="210147"/>
                </a:lnTo>
                <a:lnTo>
                  <a:pt x="29292" y="206773"/>
                </a:lnTo>
                <a:lnTo>
                  <a:pt x="25242" y="203571"/>
                </a:lnTo>
                <a:lnTo>
                  <a:pt x="21591" y="199532"/>
                </a:lnTo>
                <a:lnTo>
                  <a:pt x="18204" y="194934"/>
                </a:lnTo>
                <a:lnTo>
                  <a:pt x="14993" y="189963"/>
                </a:lnTo>
                <a:lnTo>
                  <a:pt x="11900" y="183793"/>
                </a:lnTo>
                <a:lnTo>
                  <a:pt x="8886" y="176821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98"/>
          <p:cNvSpPr/>
          <p:nvPr/>
        </p:nvSpPr>
        <p:spPr>
          <a:xfrm>
            <a:off x="6509384" y="4440985"/>
            <a:ext cx="373461" cy="226960"/>
          </a:xfrm>
          <a:custGeom>
            <a:avLst/>
            <a:gdLst/>
            <a:ahLst/>
            <a:cxnLst/>
            <a:rect l="0" t="0" r="0" b="0"/>
            <a:pathLst>
              <a:path w="373461" h="226960">
                <a:moveTo>
                  <a:pt x="0" y="42432"/>
                </a:moveTo>
                <a:lnTo>
                  <a:pt x="9103" y="51534"/>
                </a:lnTo>
                <a:lnTo>
                  <a:pt x="11783" y="56120"/>
                </a:lnTo>
                <a:lnTo>
                  <a:pt x="13571" y="61082"/>
                </a:lnTo>
                <a:lnTo>
                  <a:pt x="14762" y="66296"/>
                </a:lnTo>
                <a:lnTo>
                  <a:pt x="16509" y="71676"/>
                </a:lnTo>
                <a:lnTo>
                  <a:pt x="18626" y="77169"/>
                </a:lnTo>
                <a:lnTo>
                  <a:pt x="20991" y="82735"/>
                </a:lnTo>
                <a:lnTo>
                  <a:pt x="22566" y="87398"/>
                </a:lnTo>
                <a:lnTo>
                  <a:pt x="23617" y="91459"/>
                </a:lnTo>
                <a:lnTo>
                  <a:pt x="24317" y="95120"/>
                </a:lnTo>
                <a:lnTo>
                  <a:pt x="25737" y="99464"/>
                </a:lnTo>
                <a:lnTo>
                  <a:pt x="27636" y="104266"/>
                </a:lnTo>
                <a:lnTo>
                  <a:pt x="29854" y="109372"/>
                </a:lnTo>
                <a:lnTo>
                  <a:pt x="32285" y="118492"/>
                </a:lnTo>
                <a:lnTo>
                  <a:pt x="34859" y="130285"/>
                </a:lnTo>
                <a:lnTo>
                  <a:pt x="37528" y="143864"/>
                </a:lnTo>
                <a:lnTo>
                  <a:pt x="40258" y="152915"/>
                </a:lnTo>
                <a:lnTo>
                  <a:pt x="43032" y="158950"/>
                </a:lnTo>
                <a:lnTo>
                  <a:pt x="45833" y="162973"/>
                </a:lnTo>
                <a:lnTo>
                  <a:pt x="51486" y="169983"/>
                </a:lnTo>
                <a:lnTo>
                  <a:pt x="58324" y="177694"/>
                </a:lnTo>
                <a:lnTo>
                  <a:pt x="59838" y="177374"/>
                </a:lnTo>
                <a:lnTo>
                  <a:pt x="64060" y="174479"/>
                </a:lnTo>
                <a:lnTo>
                  <a:pt x="71792" y="167494"/>
                </a:lnTo>
                <a:lnTo>
                  <a:pt x="73579" y="164859"/>
                </a:lnTo>
                <a:lnTo>
                  <a:pt x="75565" y="159392"/>
                </a:lnTo>
                <a:lnTo>
                  <a:pt x="78987" y="153787"/>
                </a:lnTo>
                <a:lnTo>
                  <a:pt x="81233" y="150959"/>
                </a:lnTo>
                <a:lnTo>
                  <a:pt x="98969" y="122416"/>
                </a:lnTo>
                <a:lnTo>
                  <a:pt x="111700" y="101469"/>
                </a:lnTo>
                <a:lnTo>
                  <a:pt x="121139" y="84648"/>
                </a:lnTo>
                <a:lnTo>
                  <a:pt x="128385" y="70576"/>
                </a:lnTo>
                <a:lnTo>
                  <a:pt x="134167" y="58337"/>
                </a:lnTo>
                <a:lnTo>
                  <a:pt x="137070" y="49226"/>
                </a:lnTo>
                <a:lnTo>
                  <a:pt x="138052" y="42199"/>
                </a:lnTo>
                <a:lnTo>
                  <a:pt x="137756" y="36561"/>
                </a:lnTo>
                <a:lnTo>
                  <a:pt x="138510" y="33756"/>
                </a:lnTo>
                <a:lnTo>
                  <a:pt x="139965" y="32838"/>
                </a:lnTo>
                <a:lnTo>
                  <a:pt x="141888" y="33178"/>
                </a:lnTo>
                <a:lnTo>
                  <a:pt x="143170" y="34358"/>
                </a:lnTo>
                <a:lnTo>
                  <a:pt x="144024" y="36097"/>
                </a:lnTo>
                <a:lnTo>
                  <a:pt x="145395" y="41180"/>
                </a:lnTo>
                <a:lnTo>
                  <a:pt x="148123" y="46956"/>
                </a:lnTo>
                <a:lnTo>
                  <a:pt x="150184" y="51163"/>
                </a:lnTo>
                <a:lnTo>
                  <a:pt x="151558" y="56826"/>
                </a:lnTo>
                <a:lnTo>
                  <a:pt x="152474" y="63457"/>
                </a:lnTo>
                <a:lnTo>
                  <a:pt x="153084" y="70736"/>
                </a:lnTo>
                <a:lnTo>
                  <a:pt x="154444" y="77495"/>
                </a:lnTo>
                <a:lnTo>
                  <a:pt x="156302" y="83904"/>
                </a:lnTo>
                <a:lnTo>
                  <a:pt x="158495" y="90083"/>
                </a:lnTo>
                <a:lnTo>
                  <a:pt x="160908" y="96107"/>
                </a:lnTo>
                <a:lnTo>
                  <a:pt x="163469" y="102028"/>
                </a:lnTo>
                <a:lnTo>
                  <a:pt x="166130" y="107880"/>
                </a:lnTo>
                <a:lnTo>
                  <a:pt x="169809" y="113686"/>
                </a:lnTo>
                <a:lnTo>
                  <a:pt x="174166" y="119462"/>
                </a:lnTo>
                <a:lnTo>
                  <a:pt x="178975" y="125218"/>
                </a:lnTo>
                <a:lnTo>
                  <a:pt x="183135" y="130008"/>
                </a:lnTo>
                <a:lnTo>
                  <a:pt x="186860" y="134154"/>
                </a:lnTo>
                <a:lnTo>
                  <a:pt x="190296" y="137870"/>
                </a:lnTo>
                <a:lnTo>
                  <a:pt x="193540" y="140347"/>
                </a:lnTo>
                <a:lnTo>
                  <a:pt x="199684" y="143100"/>
                </a:lnTo>
                <a:lnTo>
                  <a:pt x="208497" y="144650"/>
                </a:lnTo>
                <a:lnTo>
                  <a:pt x="216808" y="142472"/>
                </a:lnTo>
                <a:lnTo>
                  <a:pt x="225900" y="139282"/>
                </a:lnTo>
                <a:lnTo>
                  <a:pt x="237325" y="136534"/>
                </a:lnTo>
                <a:lnTo>
                  <a:pt x="247083" y="132515"/>
                </a:lnTo>
                <a:lnTo>
                  <a:pt x="254258" y="127252"/>
                </a:lnTo>
                <a:lnTo>
                  <a:pt x="262850" y="119934"/>
                </a:lnTo>
                <a:lnTo>
                  <a:pt x="272389" y="111245"/>
                </a:lnTo>
                <a:lnTo>
                  <a:pt x="279700" y="103547"/>
                </a:lnTo>
                <a:lnTo>
                  <a:pt x="285527" y="96510"/>
                </a:lnTo>
                <a:lnTo>
                  <a:pt x="290364" y="89915"/>
                </a:lnTo>
                <a:lnTo>
                  <a:pt x="295494" y="84565"/>
                </a:lnTo>
                <a:lnTo>
                  <a:pt x="300818" y="80046"/>
                </a:lnTo>
                <a:lnTo>
                  <a:pt x="306273" y="76080"/>
                </a:lnTo>
                <a:lnTo>
                  <a:pt x="309909" y="71532"/>
                </a:lnTo>
                <a:lnTo>
                  <a:pt x="312334" y="66594"/>
                </a:lnTo>
                <a:lnTo>
                  <a:pt x="318286" y="48004"/>
                </a:lnTo>
                <a:lnTo>
                  <a:pt x="320777" y="40432"/>
                </a:lnTo>
                <a:lnTo>
                  <a:pt x="322436" y="32526"/>
                </a:lnTo>
                <a:lnTo>
                  <a:pt x="323543" y="24398"/>
                </a:lnTo>
                <a:lnTo>
                  <a:pt x="324281" y="16122"/>
                </a:lnTo>
                <a:lnTo>
                  <a:pt x="323819" y="10604"/>
                </a:lnTo>
                <a:lnTo>
                  <a:pt x="322561" y="6926"/>
                </a:lnTo>
                <a:lnTo>
                  <a:pt x="320768" y="4474"/>
                </a:lnTo>
                <a:lnTo>
                  <a:pt x="318620" y="2839"/>
                </a:lnTo>
                <a:lnTo>
                  <a:pt x="316237" y="1750"/>
                </a:lnTo>
                <a:lnTo>
                  <a:pt x="310117" y="0"/>
                </a:lnTo>
                <a:lnTo>
                  <a:pt x="304200" y="4841"/>
                </a:lnTo>
                <a:lnTo>
                  <a:pt x="299956" y="8799"/>
                </a:lnTo>
                <a:lnTo>
                  <a:pt x="296173" y="13342"/>
                </a:lnTo>
                <a:lnTo>
                  <a:pt x="292699" y="18276"/>
                </a:lnTo>
                <a:lnTo>
                  <a:pt x="289430" y="23471"/>
                </a:lnTo>
                <a:lnTo>
                  <a:pt x="285346" y="27886"/>
                </a:lnTo>
                <a:lnTo>
                  <a:pt x="280719" y="31783"/>
                </a:lnTo>
                <a:lnTo>
                  <a:pt x="275728" y="35332"/>
                </a:lnTo>
                <a:lnTo>
                  <a:pt x="271449" y="39604"/>
                </a:lnTo>
                <a:lnTo>
                  <a:pt x="267644" y="44357"/>
                </a:lnTo>
                <a:lnTo>
                  <a:pt x="264154" y="49430"/>
                </a:lnTo>
                <a:lnTo>
                  <a:pt x="260876" y="56623"/>
                </a:lnTo>
                <a:lnTo>
                  <a:pt x="257737" y="65227"/>
                </a:lnTo>
                <a:lnTo>
                  <a:pt x="254693" y="74774"/>
                </a:lnTo>
                <a:lnTo>
                  <a:pt x="252662" y="82091"/>
                </a:lnTo>
                <a:lnTo>
                  <a:pt x="251310" y="87921"/>
                </a:lnTo>
                <a:lnTo>
                  <a:pt x="250407" y="92761"/>
                </a:lnTo>
                <a:lnTo>
                  <a:pt x="249806" y="96939"/>
                </a:lnTo>
                <a:lnTo>
                  <a:pt x="249405" y="100678"/>
                </a:lnTo>
                <a:lnTo>
                  <a:pt x="248960" y="107371"/>
                </a:lnTo>
                <a:lnTo>
                  <a:pt x="248762" y="113522"/>
                </a:lnTo>
                <a:lnTo>
                  <a:pt x="249661" y="115543"/>
                </a:lnTo>
                <a:lnTo>
                  <a:pt x="251214" y="116890"/>
                </a:lnTo>
                <a:lnTo>
                  <a:pt x="253201" y="117788"/>
                </a:lnTo>
                <a:lnTo>
                  <a:pt x="257950" y="118786"/>
                </a:lnTo>
                <a:lnTo>
                  <a:pt x="260549" y="119052"/>
                </a:lnTo>
                <a:lnTo>
                  <a:pt x="263235" y="118277"/>
                </a:lnTo>
                <a:lnTo>
                  <a:pt x="268758" y="114876"/>
                </a:lnTo>
                <a:lnTo>
                  <a:pt x="274388" y="110189"/>
                </a:lnTo>
                <a:lnTo>
                  <a:pt x="280065" y="104932"/>
                </a:lnTo>
                <a:lnTo>
                  <a:pt x="285764" y="99420"/>
                </a:lnTo>
                <a:lnTo>
                  <a:pt x="288617" y="95664"/>
                </a:lnTo>
                <a:lnTo>
                  <a:pt x="291472" y="91255"/>
                </a:lnTo>
                <a:lnTo>
                  <a:pt x="294327" y="86411"/>
                </a:lnTo>
                <a:lnTo>
                  <a:pt x="297183" y="82228"/>
                </a:lnTo>
                <a:lnTo>
                  <a:pt x="300040" y="78488"/>
                </a:lnTo>
                <a:lnTo>
                  <a:pt x="302897" y="75042"/>
                </a:lnTo>
                <a:lnTo>
                  <a:pt x="306072" y="68673"/>
                </a:lnTo>
                <a:lnTo>
                  <a:pt x="306918" y="65641"/>
                </a:lnTo>
                <a:lnTo>
                  <a:pt x="309387" y="62667"/>
                </a:lnTo>
                <a:lnTo>
                  <a:pt x="317210" y="56823"/>
                </a:lnTo>
                <a:lnTo>
                  <a:pt x="321964" y="51074"/>
                </a:lnTo>
                <a:lnTo>
                  <a:pt x="327038" y="43430"/>
                </a:lnTo>
                <a:lnTo>
                  <a:pt x="332326" y="34525"/>
                </a:lnTo>
                <a:lnTo>
                  <a:pt x="335850" y="27636"/>
                </a:lnTo>
                <a:lnTo>
                  <a:pt x="338201" y="22091"/>
                </a:lnTo>
                <a:lnTo>
                  <a:pt x="340812" y="15294"/>
                </a:lnTo>
                <a:lnTo>
                  <a:pt x="341508" y="14815"/>
                </a:lnTo>
                <a:lnTo>
                  <a:pt x="341972" y="15448"/>
                </a:lnTo>
                <a:lnTo>
                  <a:pt x="342488" y="18692"/>
                </a:lnTo>
                <a:lnTo>
                  <a:pt x="342625" y="20891"/>
                </a:lnTo>
                <a:lnTo>
                  <a:pt x="343669" y="24261"/>
                </a:lnTo>
                <a:lnTo>
                  <a:pt x="345318" y="28413"/>
                </a:lnTo>
                <a:lnTo>
                  <a:pt x="347370" y="33086"/>
                </a:lnTo>
                <a:lnTo>
                  <a:pt x="352190" y="43358"/>
                </a:lnTo>
                <a:lnTo>
                  <a:pt x="363045" y="65475"/>
                </a:lnTo>
                <a:lnTo>
                  <a:pt x="364903" y="70177"/>
                </a:lnTo>
                <a:lnTo>
                  <a:pt x="366141" y="74263"/>
                </a:lnTo>
                <a:lnTo>
                  <a:pt x="366967" y="77941"/>
                </a:lnTo>
                <a:lnTo>
                  <a:pt x="367517" y="82297"/>
                </a:lnTo>
                <a:lnTo>
                  <a:pt x="367884" y="87106"/>
                </a:lnTo>
                <a:lnTo>
                  <a:pt x="368129" y="92217"/>
                </a:lnTo>
                <a:lnTo>
                  <a:pt x="369244" y="98482"/>
                </a:lnTo>
                <a:lnTo>
                  <a:pt x="370940" y="105516"/>
                </a:lnTo>
                <a:lnTo>
                  <a:pt x="373024" y="113063"/>
                </a:lnTo>
                <a:lnTo>
                  <a:pt x="373460" y="120000"/>
                </a:lnTo>
                <a:lnTo>
                  <a:pt x="372799" y="126529"/>
                </a:lnTo>
                <a:lnTo>
                  <a:pt x="371406" y="132786"/>
                </a:lnTo>
                <a:lnTo>
                  <a:pt x="370476" y="138863"/>
                </a:lnTo>
                <a:lnTo>
                  <a:pt x="369857" y="144820"/>
                </a:lnTo>
                <a:lnTo>
                  <a:pt x="369444" y="150695"/>
                </a:lnTo>
                <a:lnTo>
                  <a:pt x="368216" y="156518"/>
                </a:lnTo>
                <a:lnTo>
                  <a:pt x="366445" y="162304"/>
                </a:lnTo>
                <a:lnTo>
                  <a:pt x="364312" y="168067"/>
                </a:lnTo>
                <a:lnTo>
                  <a:pt x="360985" y="173813"/>
                </a:lnTo>
                <a:lnTo>
                  <a:pt x="356862" y="179550"/>
                </a:lnTo>
                <a:lnTo>
                  <a:pt x="352208" y="185279"/>
                </a:lnTo>
                <a:lnTo>
                  <a:pt x="347200" y="191003"/>
                </a:lnTo>
                <a:lnTo>
                  <a:pt x="341957" y="196724"/>
                </a:lnTo>
                <a:lnTo>
                  <a:pt x="328016" y="211339"/>
                </a:lnTo>
                <a:lnTo>
                  <a:pt x="324405" y="215044"/>
                </a:lnTo>
                <a:lnTo>
                  <a:pt x="321045" y="217514"/>
                </a:lnTo>
                <a:lnTo>
                  <a:pt x="310813" y="221943"/>
                </a:lnTo>
                <a:lnTo>
                  <a:pt x="301335" y="226355"/>
                </a:lnTo>
                <a:lnTo>
                  <a:pt x="296140" y="226959"/>
                </a:lnTo>
                <a:lnTo>
                  <a:pt x="285288" y="225092"/>
                </a:lnTo>
                <a:lnTo>
                  <a:pt x="276655" y="223627"/>
                </a:lnTo>
                <a:lnTo>
                  <a:pt x="273019" y="223236"/>
                </a:lnTo>
                <a:lnTo>
                  <a:pt x="270595" y="222023"/>
                </a:lnTo>
                <a:lnTo>
                  <a:pt x="268980" y="220262"/>
                </a:lnTo>
                <a:lnTo>
                  <a:pt x="267903" y="218136"/>
                </a:lnTo>
                <a:lnTo>
                  <a:pt x="266232" y="216717"/>
                </a:lnTo>
                <a:lnTo>
                  <a:pt x="264166" y="215773"/>
                </a:lnTo>
                <a:lnTo>
                  <a:pt x="257175" y="2138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99"/>
          <p:cNvSpPr/>
          <p:nvPr/>
        </p:nvSpPr>
        <p:spPr>
          <a:xfrm>
            <a:off x="6933772" y="4397692"/>
            <a:ext cx="89963" cy="205741"/>
          </a:xfrm>
          <a:custGeom>
            <a:avLst/>
            <a:gdLst/>
            <a:ahLst/>
            <a:cxnLst/>
            <a:rect l="0" t="0" r="0" b="0"/>
            <a:pathLst>
              <a:path w="89963" h="205741">
                <a:moveTo>
                  <a:pt x="89962" y="0"/>
                </a:moveTo>
                <a:lnTo>
                  <a:pt x="85411" y="0"/>
                </a:lnTo>
                <a:lnTo>
                  <a:pt x="82166" y="953"/>
                </a:lnTo>
                <a:lnTo>
                  <a:pt x="78097" y="2540"/>
                </a:lnTo>
                <a:lnTo>
                  <a:pt x="73480" y="4551"/>
                </a:lnTo>
                <a:lnTo>
                  <a:pt x="64686" y="10654"/>
                </a:lnTo>
                <a:lnTo>
                  <a:pt x="53110" y="19485"/>
                </a:lnTo>
                <a:lnTo>
                  <a:pt x="39676" y="30135"/>
                </a:lnTo>
                <a:lnTo>
                  <a:pt x="29769" y="39140"/>
                </a:lnTo>
                <a:lnTo>
                  <a:pt x="22211" y="47048"/>
                </a:lnTo>
                <a:lnTo>
                  <a:pt x="16220" y="54225"/>
                </a:lnTo>
                <a:lnTo>
                  <a:pt x="12225" y="59963"/>
                </a:lnTo>
                <a:lnTo>
                  <a:pt x="9563" y="64740"/>
                </a:lnTo>
                <a:lnTo>
                  <a:pt x="7788" y="68878"/>
                </a:lnTo>
                <a:lnTo>
                  <a:pt x="5652" y="72589"/>
                </a:lnTo>
                <a:lnTo>
                  <a:pt x="3275" y="76015"/>
                </a:lnTo>
                <a:lnTo>
                  <a:pt x="738" y="79252"/>
                </a:lnTo>
                <a:lnTo>
                  <a:pt x="0" y="82362"/>
                </a:lnTo>
                <a:lnTo>
                  <a:pt x="460" y="85388"/>
                </a:lnTo>
                <a:lnTo>
                  <a:pt x="2558" y="91290"/>
                </a:lnTo>
                <a:lnTo>
                  <a:pt x="3492" y="97089"/>
                </a:lnTo>
                <a:lnTo>
                  <a:pt x="4692" y="99016"/>
                </a:lnTo>
                <a:lnTo>
                  <a:pt x="6446" y="100300"/>
                </a:lnTo>
                <a:lnTo>
                  <a:pt x="8567" y="101157"/>
                </a:lnTo>
                <a:lnTo>
                  <a:pt x="11886" y="101728"/>
                </a:lnTo>
                <a:lnTo>
                  <a:pt x="16004" y="102109"/>
                </a:lnTo>
                <a:lnTo>
                  <a:pt x="24707" y="102532"/>
                </a:lnTo>
                <a:lnTo>
                  <a:pt x="31750" y="102720"/>
                </a:lnTo>
                <a:lnTo>
                  <a:pt x="38772" y="104675"/>
                </a:lnTo>
                <a:lnTo>
                  <a:pt x="48215" y="107883"/>
                </a:lnTo>
                <a:lnTo>
                  <a:pt x="59274" y="111927"/>
                </a:lnTo>
                <a:lnTo>
                  <a:pt x="67599" y="115575"/>
                </a:lnTo>
                <a:lnTo>
                  <a:pt x="74101" y="118961"/>
                </a:lnTo>
                <a:lnTo>
                  <a:pt x="79388" y="122170"/>
                </a:lnTo>
                <a:lnTo>
                  <a:pt x="82912" y="125261"/>
                </a:lnTo>
                <a:lnTo>
                  <a:pt x="85263" y="128275"/>
                </a:lnTo>
                <a:lnTo>
                  <a:pt x="89034" y="135405"/>
                </a:lnTo>
                <a:lnTo>
                  <a:pt x="89688" y="141191"/>
                </a:lnTo>
                <a:lnTo>
                  <a:pt x="88827" y="143657"/>
                </a:lnTo>
                <a:lnTo>
                  <a:pt x="87300" y="146254"/>
                </a:lnTo>
                <a:lnTo>
                  <a:pt x="85330" y="148938"/>
                </a:lnTo>
                <a:lnTo>
                  <a:pt x="83064" y="151679"/>
                </a:lnTo>
                <a:lnTo>
                  <a:pt x="80602" y="154459"/>
                </a:lnTo>
                <a:lnTo>
                  <a:pt x="75324" y="160089"/>
                </a:lnTo>
                <a:lnTo>
                  <a:pt x="69804" y="165765"/>
                </a:lnTo>
                <a:lnTo>
                  <a:pt x="64141" y="170518"/>
                </a:lnTo>
                <a:lnTo>
                  <a:pt x="47689" y="183418"/>
                </a:lnTo>
                <a:lnTo>
                  <a:pt x="39872" y="188001"/>
                </a:lnTo>
                <a:lnTo>
                  <a:pt x="32757" y="191057"/>
                </a:lnTo>
                <a:lnTo>
                  <a:pt x="26108" y="193094"/>
                </a:lnTo>
                <a:lnTo>
                  <a:pt x="20722" y="195404"/>
                </a:lnTo>
                <a:lnTo>
                  <a:pt x="16180" y="197897"/>
                </a:lnTo>
                <a:lnTo>
                  <a:pt x="423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00"/>
          <p:cNvSpPr/>
          <p:nvPr/>
        </p:nvSpPr>
        <p:spPr>
          <a:xfrm>
            <a:off x="6363652" y="539210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9102" y="12595"/>
                </a:lnTo>
                <a:lnTo>
                  <a:pt x="13688" y="11254"/>
                </a:lnTo>
                <a:lnTo>
                  <a:pt x="18650" y="10360"/>
                </a:lnTo>
                <a:lnTo>
                  <a:pt x="23864" y="9764"/>
                </a:lnTo>
                <a:lnTo>
                  <a:pt x="30197" y="8415"/>
                </a:lnTo>
                <a:lnTo>
                  <a:pt x="37276" y="6563"/>
                </a:lnTo>
                <a:lnTo>
                  <a:pt x="44853" y="4375"/>
                </a:lnTo>
                <a:lnTo>
                  <a:pt x="62287" y="2917"/>
                </a:lnTo>
                <a:lnTo>
                  <a:pt x="86293" y="194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01"/>
          <p:cNvSpPr/>
          <p:nvPr/>
        </p:nvSpPr>
        <p:spPr>
          <a:xfrm>
            <a:off x="6715478" y="5263515"/>
            <a:ext cx="8220" cy="231458"/>
          </a:xfrm>
          <a:custGeom>
            <a:avLst/>
            <a:gdLst/>
            <a:ahLst/>
            <a:cxnLst/>
            <a:rect l="0" t="0" r="0" b="0"/>
            <a:pathLst>
              <a:path w="8220" h="231458">
                <a:moveTo>
                  <a:pt x="8219" y="0"/>
                </a:moveTo>
                <a:lnTo>
                  <a:pt x="8219" y="9101"/>
                </a:lnTo>
                <a:lnTo>
                  <a:pt x="7267" y="17497"/>
                </a:lnTo>
                <a:lnTo>
                  <a:pt x="3669" y="42066"/>
                </a:lnTo>
                <a:lnTo>
                  <a:pt x="2328" y="56619"/>
                </a:lnTo>
                <a:lnTo>
                  <a:pt x="1434" y="72036"/>
                </a:lnTo>
                <a:lnTo>
                  <a:pt x="838" y="88029"/>
                </a:lnTo>
                <a:lnTo>
                  <a:pt x="0" y="142393"/>
                </a:lnTo>
                <a:lnTo>
                  <a:pt x="835" y="159698"/>
                </a:lnTo>
                <a:lnTo>
                  <a:pt x="2344" y="175998"/>
                </a:lnTo>
                <a:lnTo>
                  <a:pt x="5607" y="202999"/>
                </a:lnTo>
                <a:lnTo>
                  <a:pt x="6478" y="211532"/>
                </a:lnTo>
                <a:lnTo>
                  <a:pt x="8219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02"/>
          <p:cNvSpPr/>
          <p:nvPr/>
        </p:nvSpPr>
        <p:spPr>
          <a:xfrm>
            <a:off x="6843712" y="5230831"/>
            <a:ext cx="187205" cy="208732"/>
          </a:xfrm>
          <a:custGeom>
            <a:avLst/>
            <a:gdLst/>
            <a:ahLst/>
            <a:cxnLst/>
            <a:rect l="0" t="0" r="0" b="0"/>
            <a:pathLst>
              <a:path w="187205" h="208732">
                <a:moveTo>
                  <a:pt x="0" y="32684"/>
                </a:moveTo>
                <a:lnTo>
                  <a:pt x="9102" y="23582"/>
                </a:lnTo>
                <a:lnTo>
                  <a:pt x="12736" y="20901"/>
                </a:lnTo>
                <a:lnTo>
                  <a:pt x="16111" y="19113"/>
                </a:lnTo>
                <a:lnTo>
                  <a:pt x="19313" y="17922"/>
                </a:lnTo>
                <a:lnTo>
                  <a:pt x="23353" y="16175"/>
                </a:lnTo>
                <a:lnTo>
                  <a:pt x="32921" y="11694"/>
                </a:lnTo>
                <a:lnTo>
                  <a:pt x="49019" y="3816"/>
                </a:lnTo>
                <a:lnTo>
                  <a:pt x="54587" y="2008"/>
                </a:lnTo>
                <a:lnTo>
                  <a:pt x="60204" y="803"/>
                </a:lnTo>
                <a:lnTo>
                  <a:pt x="65853" y="0"/>
                </a:lnTo>
                <a:lnTo>
                  <a:pt x="72478" y="417"/>
                </a:lnTo>
                <a:lnTo>
                  <a:pt x="79751" y="1648"/>
                </a:lnTo>
                <a:lnTo>
                  <a:pt x="87457" y="3421"/>
                </a:lnTo>
                <a:lnTo>
                  <a:pt x="93547" y="4603"/>
                </a:lnTo>
                <a:lnTo>
                  <a:pt x="98560" y="5390"/>
                </a:lnTo>
                <a:lnTo>
                  <a:pt x="102853" y="5916"/>
                </a:lnTo>
                <a:lnTo>
                  <a:pt x="106669" y="7218"/>
                </a:lnTo>
                <a:lnTo>
                  <a:pt x="110165" y="9039"/>
                </a:lnTo>
                <a:lnTo>
                  <a:pt x="113449" y="11206"/>
                </a:lnTo>
                <a:lnTo>
                  <a:pt x="116590" y="12650"/>
                </a:lnTo>
                <a:lnTo>
                  <a:pt x="119637" y="13613"/>
                </a:lnTo>
                <a:lnTo>
                  <a:pt x="122620" y="14255"/>
                </a:lnTo>
                <a:lnTo>
                  <a:pt x="124609" y="15635"/>
                </a:lnTo>
                <a:lnTo>
                  <a:pt x="125935" y="17508"/>
                </a:lnTo>
                <a:lnTo>
                  <a:pt x="126819" y="19709"/>
                </a:lnTo>
                <a:lnTo>
                  <a:pt x="127409" y="23082"/>
                </a:lnTo>
                <a:lnTo>
                  <a:pt x="127802" y="27235"/>
                </a:lnTo>
                <a:lnTo>
                  <a:pt x="128064" y="31909"/>
                </a:lnTo>
                <a:lnTo>
                  <a:pt x="126333" y="37882"/>
                </a:lnTo>
                <a:lnTo>
                  <a:pt x="123275" y="44721"/>
                </a:lnTo>
                <a:lnTo>
                  <a:pt x="119331" y="52139"/>
                </a:lnTo>
                <a:lnTo>
                  <a:pt x="114796" y="58036"/>
                </a:lnTo>
                <a:lnTo>
                  <a:pt x="109868" y="62921"/>
                </a:lnTo>
                <a:lnTo>
                  <a:pt x="104678" y="67129"/>
                </a:lnTo>
                <a:lnTo>
                  <a:pt x="98361" y="72792"/>
                </a:lnTo>
                <a:lnTo>
                  <a:pt x="83721" y="86705"/>
                </a:lnTo>
                <a:lnTo>
                  <a:pt x="68516" y="101501"/>
                </a:lnTo>
                <a:lnTo>
                  <a:pt x="63774" y="105232"/>
                </a:lnTo>
                <a:lnTo>
                  <a:pt x="58709" y="108671"/>
                </a:lnTo>
                <a:lnTo>
                  <a:pt x="53427" y="111918"/>
                </a:lnTo>
                <a:lnTo>
                  <a:pt x="48953" y="115034"/>
                </a:lnTo>
                <a:lnTo>
                  <a:pt x="45017" y="118064"/>
                </a:lnTo>
                <a:lnTo>
                  <a:pt x="41442" y="121036"/>
                </a:lnTo>
                <a:lnTo>
                  <a:pt x="37153" y="123018"/>
                </a:lnTo>
                <a:lnTo>
                  <a:pt x="32389" y="124339"/>
                </a:lnTo>
                <a:lnTo>
                  <a:pt x="27308" y="125220"/>
                </a:lnTo>
                <a:lnTo>
                  <a:pt x="22968" y="125807"/>
                </a:lnTo>
                <a:lnTo>
                  <a:pt x="19122" y="126198"/>
                </a:lnTo>
                <a:lnTo>
                  <a:pt x="14213" y="126633"/>
                </a:lnTo>
                <a:lnTo>
                  <a:pt x="14239" y="126749"/>
                </a:lnTo>
                <a:lnTo>
                  <a:pt x="15207" y="126826"/>
                </a:lnTo>
                <a:lnTo>
                  <a:pt x="18824" y="124372"/>
                </a:lnTo>
                <a:lnTo>
                  <a:pt x="21122" y="122384"/>
                </a:lnTo>
                <a:lnTo>
                  <a:pt x="23606" y="121059"/>
                </a:lnTo>
                <a:lnTo>
                  <a:pt x="28907" y="119586"/>
                </a:lnTo>
                <a:lnTo>
                  <a:pt x="34437" y="116392"/>
                </a:lnTo>
                <a:lnTo>
                  <a:pt x="37246" y="114207"/>
                </a:lnTo>
                <a:lnTo>
                  <a:pt x="41023" y="111797"/>
                </a:lnTo>
                <a:lnTo>
                  <a:pt x="45446" y="109239"/>
                </a:lnTo>
                <a:lnTo>
                  <a:pt x="50300" y="106580"/>
                </a:lnTo>
                <a:lnTo>
                  <a:pt x="56393" y="104808"/>
                </a:lnTo>
                <a:lnTo>
                  <a:pt x="63313" y="103627"/>
                </a:lnTo>
                <a:lnTo>
                  <a:pt x="70784" y="102839"/>
                </a:lnTo>
                <a:lnTo>
                  <a:pt x="76717" y="102314"/>
                </a:lnTo>
                <a:lnTo>
                  <a:pt x="81624" y="101964"/>
                </a:lnTo>
                <a:lnTo>
                  <a:pt x="85849" y="101731"/>
                </a:lnTo>
                <a:lnTo>
                  <a:pt x="103243" y="101471"/>
                </a:lnTo>
                <a:lnTo>
                  <a:pt x="139563" y="101304"/>
                </a:lnTo>
                <a:lnTo>
                  <a:pt x="146382" y="102244"/>
                </a:lnTo>
                <a:lnTo>
                  <a:pt x="152833" y="103822"/>
                </a:lnTo>
                <a:lnTo>
                  <a:pt x="159038" y="105826"/>
                </a:lnTo>
                <a:lnTo>
                  <a:pt x="164128" y="108116"/>
                </a:lnTo>
                <a:lnTo>
                  <a:pt x="168474" y="110594"/>
                </a:lnTo>
                <a:lnTo>
                  <a:pt x="177741" y="116865"/>
                </a:lnTo>
                <a:lnTo>
                  <a:pt x="181549" y="120263"/>
                </a:lnTo>
                <a:lnTo>
                  <a:pt x="183897" y="122502"/>
                </a:lnTo>
                <a:lnTo>
                  <a:pt x="185464" y="126852"/>
                </a:lnTo>
                <a:lnTo>
                  <a:pt x="186507" y="132611"/>
                </a:lnTo>
                <a:lnTo>
                  <a:pt x="187204" y="139307"/>
                </a:lnTo>
                <a:lnTo>
                  <a:pt x="186715" y="144723"/>
                </a:lnTo>
                <a:lnTo>
                  <a:pt x="185437" y="149287"/>
                </a:lnTo>
                <a:lnTo>
                  <a:pt x="183632" y="153281"/>
                </a:lnTo>
                <a:lnTo>
                  <a:pt x="176541" y="168006"/>
                </a:lnTo>
                <a:lnTo>
                  <a:pt x="173892" y="172428"/>
                </a:lnTo>
                <a:lnTo>
                  <a:pt x="171172" y="176330"/>
                </a:lnTo>
                <a:lnTo>
                  <a:pt x="168408" y="179882"/>
                </a:lnTo>
                <a:lnTo>
                  <a:pt x="164660" y="183204"/>
                </a:lnTo>
                <a:lnTo>
                  <a:pt x="160255" y="186370"/>
                </a:lnTo>
                <a:lnTo>
                  <a:pt x="155415" y="189434"/>
                </a:lnTo>
                <a:lnTo>
                  <a:pt x="151235" y="192429"/>
                </a:lnTo>
                <a:lnTo>
                  <a:pt x="147496" y="195378"/>
                </a:lnTo>
                <a:lnTo>
                  <a:pt x="144050" y="198296"/>
                </a:lnTo>
                <a:lnTo>
                  <a:pt x="139848" y="200242"/>
                </a:lnTo>
                <a:lnTo>
                  <a:pt x="135142" y="201540"/>
                </a:lnTo>
                <a:lnTo>
                  <a:pt x="130100" y="202404"/>
                </a:lnTo>
                <a:lnTo>
                  <a:pt x="122928" y="203933"/>
                </a:lnTo>
                <a:lnTo>
                  <a:pt x="104800" y="208172"/>
                </a:lnTo>
                <a:lnTo>
                  <a:pt x="97489" y="208731"/>
                </a:lnTo>
                <a:lnTo>
                  <a:pt x="91663" y="208151"/>
                </a:lnTo>
                <a:lnTo>
                  <a:pt x="86826" y="206812"/>
                </a:lnTo>
                <a:lnTo>
                  <a:pt x="80744" y="205919"/>
                </a:lnTo>
                <a:lnTo>
                  <a:pt x="73832" y="205324"/>
                </a:lnTo>
                <a:lnTo>
                  <a:pt x="60437" y="204663"/>
                </a:lnTo>
                <a:lnTo>
                  <a:pt x="51308" y="204369"/>
                </a:lnTo>
                <a:lnTo>
                  <a:pt x="48493" y="203338"/>
                </a:lnTo>
                <a:lnTo>
                  <a:pt x="46617" y="201698"/>
                </a:lnTo>
                <a:lnTo>
                  <a:pt x="42863" y="195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03"/>
          <p:cNvSpPr/>
          <p:nvPr/>
        </p:nvSpPr>
        <p:spPr>
          <a:xfrm>
            <a:off x="7143784" y="5297804"/>
            <a:ext cx="197134" cy="102729"/>
          </a:xfrm>
          <a:custGeom>
            <a:avLst/>
            <a:gdLst/>
            <a:ahLst/>
            <a:cxnLst/>
            <a:rect l="0" t="0" r="0" b="0"/>
            <a:pathLst>
              <a:path w="197134" h="102729">
                <a:moveTo>
                  <a:pt x="85691" y="0"/>
                </a:moveTo>
                <a:lnTo>
                  <a:pt x="36847" y="0"/>
                </a:lnTo>
                <a:lnTo>
                  <a:pt x="33125" y="953"/>
                </a:lnTo>
                <a:lnTo>
                  <a:pt x="30645" y="2541"/>
                </a:lnTo>
                <a:lnTo>
                  <a:pt x="28991" y="4552"/>
                </a:lnTo>
                <a:lnTo>
                  <a:pt x="26936" y="6844"/>
                </a:lnTo>
                <a:lnTo>
                  <a:pt x="22112" y="11932"/>
                </a:lnTo>
                <a:lnTo>
                  <a:pt x="14042" y="20152"/>
                </a:lnTo>
                <a:lnTo>
                  <a:pt x="12207" y="22959"/>
                </a:lnTo>
                <a:lnTo>
                  <a:pt x="10984" y="25784"/>
                </a:lnTo>
                <a:lnTo>
                  <a:pt x="10169" y="28620"/>
                </a:lnTo>
                <a:lnTo>
                  <a:pt x="4471" y="46263"/>
                </a:lnTo>
                <a:lnTo>
                  <a:pt x="2969" y="51797"/>
                </a:lnTo>
                <a:lnTo>
                  <a:pt x="1968" y="56439"/>
                </a:lnTo>
                <a:lnTo>
                  <a:pt x="1301" y="60486"/>
                </a:lnTo>
                <a:lnTo>
                  <a:pt x="855" y="65089"/>
                </a:lnTo>
                <a:lnTo>
                  <a:pt x="558" y="70064"/>
                </a:lnTo>
                <a:lnTo>
                  <a:pt x="83" y="82632"/>
                </a:lnTo>
                <a:lnTo>
                  <a:pt x="0" y="89360"/>
                </a:lnTo>
                <a:lnTo>
                  <a:pt x="941" y="91958"/>
                </a:lnTo>
                <a:lnTo>
                  <a:pt x="2521" y="94643"/>
                </a:lnTo>
                <a:lnTo>
                  <a:pt x="4526" y="97386"/>
                </a:lnTo>
                <a:lnTo>
                  <a:pt x="6816" y="99214"/>
                </a:lnTo>
                <a:lnTo>
                  <a:pt x="9295" y="100433"/>
                </a:lnTo>
                <a:lnTo>
                  <a:pt x="11900" y="101245"/>
                </a:lnTo>
                <a:lnTo>
                  <a:pt x="15542" y="101788"/>
                </a:lnTo>
                <a:lnTo>
                  <a:pt x="19875" y="102148"/>
                </a:lnTo>
                <a:lnTo>
                  <a:pt x="24669" y="102389"/>
                </a:lnTo>
                <a:lnTo>
                  <a:pt x="35075" y="102657"/>
                </a:lnTo>
                <a:lnTo>
                  <a:pt x="40517" y="102728"/>
                </a:lnTo>
                <a:lnTo>
                  <a:pt x="46050" y="101823"/>
                </a:lnTo>
                <a:lnTo>
                  <a:pt x="51643" y="100267"/>
                </a:lnTo>
                <a:lnTo>
                  <a:pt x="57278" y="98277"/>
                </a:lnTo>
                <a:lnTo>
                  <a:pt x="62938" y="96951"/>
                </a:lnTo>
                <a:lnTo>
                  <a:pt x="68618" y="96067"/>
                </a:lnTo>
                <a:lnTo>
                  <a:pt x="74308" y="95478"/>
                </a:lnTo>
                <a:lnTo>
                  <a:pt x="80007" y="93180"/>
                </a:lnTo>
                <a:lnTo>
                  <a:pt x="85712" y="89742"/>
                </a:lnTo>
                <a:lnTo>
                  <a:pt x="91420" y="85546"/>
                </a:lnTo>
                <a:lnTo>
                  <a:pt x="99987" y="80844"/>
                </a:lnTo>
                <a:lnTo>
                  <a:pt x="110462" y="75803"/>
                </a:lnTo>
                <a:lnTo>
                  <a:pt x="131943" y="66076"/>
                </a:lnTo>
                <a:lnTo>
                  <a:pt x="140338" y="62148"/>
                </a:lnTo>
                <a:lnTo>
                  <a:pt x="197133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04"/>
          <p:cNvSpPr/>
          <p:nvPr/>
        </p:nvSpPr>
        <p:spPr>
          <a:xfrm>
            <a:off x="3697604" y="5426392"/>
            <a:ext cx="257176" cy="111444"/>
          </a:xfrm>
          <a:custGeom>
            <a:avLst/>
            <a:gdLst/>
            <a:ahLst/>
            <a:cxnLst/>
            <a:rect l="0" t="0" r="0" b="0"/>
            <a:pathLst>
              <a:path w="257176" h="111444">
                <a:moveTo>
                  <a:pt x="0" y="111443"/>
                </a:moveTo>
                <a:lnTo>
                  <a:pt x="0" y="106892"/>
                </a:lnTo>
                <a:lnTo>
                  <a:pt x="953" y="104599"/>
                </a:lnTo>
                <a:lnTo>
                  <a:pt x="2541" y="102118"/>
                </a:lnTo>
                <a:lnTo>
                  <a:pt x="4551" y="99511"/>
                </a:lnTo>
                <a:lnTo>
                  <a:pt x="6844" y="96821"/>
                </a:lnTo>
                <a:lnTo>
                  <a:pt x="9325" y="94075"/>
                </a:lnTo>
                <a:lnTo>
                  <a:pt x="14622" y="88484"/>
                </a:lnTo>
                <a:lnTo>
                  <a:pt x="20152" y="82824"/>
                </a:lnTo>
                <a:lnTo>
                  <a:pt x="23912" y="79981"/>
                </a:lnTo>
                <a:lnTo>
                  <a:pt x="28324" y="77133"/>
                </a:lnTo>
                <a:lnTo>
                  <a:pt x="33170" y="74282"/>
                </a:lnTo>
                <a:lnTo>
                  <a:pt x="38306" y="71429"/>
                </a:lnTo>
                <a:lnTo>
                  <a:pt x="49092" y="65719"/>
                </a:lnTo>
                <a:lnTo>
                  <a:pt x="82913" y="48577"/>
                </a:lnTo>
                <a:lnTo>
                  <a:pt x="91470" y="44768"/>
                </a:lnTo>
                <a:lnTo>
                  <a:pt x="113679" y="35454"/>
                </a:lnTo>
                <a:lnTo>
                  <a:pt x="127221" y="30303"/>
                </a:lnTo>
                <a:lnTo>
                  <a:pt x="157508" y="19501"/>
                </a:lnTo>
                <a:lnTo>
                  <a:pt x="172633" y="14906"/>
                </a:lnTo>
                <a:lnTo>
                  <a:pt x="187479" y="10890"/>
                </a:lnTo>
                <a:lnTo>
                  <a:pt x="202138" y="7260"/>
                </a:lnTo>
                <a:lnTo>
                  <a:pt x="213817" y="4840"/>
                </a:lnTo>
                <a:lnTo>
                  <a:pt x="223507" y="3227"/>
                </a:lnTo>
                <a:lnTo>
                  <a:pt x="231872" y="2151"/>
                </a:lnTo>
                <a:lnTo>
                  <a:pt x="238402" y="1434"/>
                </a:lnTo>
                <a:lnTo>
                  <a:pt x="243707" y="95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05"/>
          <p:cNvSpPr/>
          <p:nvPr/>
        </p:nvSpPr>
        <p:spPr>
          <a:xfrm>
            <a:off x="3929179" y="5366385"/>
            <a:ext cx="34174" cy="377191"/>
          </a:xfrm>
          <a:custGeom>
            <a:avLst/>
            <a:gdLst/>
            <a:ahLst/>
            <a:cxnLst/>
            <a:rect l="0" t="0" r="0" b="0"/>
            <a:pathLst>
              <a:path w="34174" h="377191">
                <a:moveTo>
                  <a:pt x="34173" y="0"/>
                </a:moveTo>
                <a:lnTo>
                  <a:pt x="29623" y="13652"/>
                </a:lnTo>
                <a:lnTo>
                  <a:pt x="28281" y="23389"/>
                </a:lnTo>
                <a:lnTo>
                  <a:pt x="27388" y="35595"/>
                </a:lnTo>
                <a:lnTo>
                  <a:pt x="26792" y="49447"/>
                </a:lnTo>
                <a:lnTo>
                  <a:pt x="25442" y="61540"/>
                </a:lnTo>
                <a:lnTo>
                  <a:pt x="23590" y="72459"/>
                </a:lnTo>
                <a:lnTo>
                  <a:pt x="21403" y="82596"/>
                </a:lnTo>
                <a:lnTo>
                  <a:pt x="18992" y="97926"/>
                </a:lnTo>
                <a:lnTo>
                  <a:pt x="13774" y="137820"/>
                </a:lnTo>
                <a:lnTo>
                  <a:pt x="12001" y="155698"/>
                </a:lnTo>
                <a:lnTo>
                  <a:pt x="10819" y="171426"/>
                </a:lnTo>
                <a:lnTo>
                  <a:pt x="10031" y="185722"/>
                </a:lnTo>
                <a:lnTo>
                  <a:pt x="8553" y="202872"/>
                </a:lnTo>
                <a:lnTo>
                  <a:pt x="4372" y="242248"/>
                </a:lnTo>
                <a:lnTo>
                  <a:pt x="2875" y="259606"/>
                </a:lnTo>
                <a:lnTo>
                  <a:pt x="1878" y="274988"/>
                </a:lnTo>
                <a:lnTo>
                  <a:pt x="770" y="301286"/>
                </a:lnTo>
                <a:lnTo>
                  <a:pt x="146" y="331205"/>
                </a:lnTo>
                <a:lnTo>
                  <a:pt x="0" y="345957"/>
                </a:lnTo>
                <a:lnTo>
                  <a:pt x="913" y="352558"/>
                </a:lnTo>
                <a:lnTo>
                  <a:pt x="2475" y="358864"/>
                </a:lnTo>
                <a:lnTo>
                  <a:pt x="8455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06"/>
          <p:cNvSpPr/>
          <p:nvPr/>
        </p:nvSpPr>
        <p:spPr>
          <a:xfrm>
            <a:off x="4056970" y="5289737"/>
            <a:ext cx="196103" cy="402404"/>
          </a:xfrm>
          <a:custGeom>
            <a:avLst/>
            <a:gdLst/>
            <a:ahLst/>
            <a:cxnLst/>
            <a:rect l="0" t="0" r="0" b="0"/>
            <a:pathLst>
              <a:path w="196103" h="402404">
                <a:moveTo>
                  <a:pt x="17825" y="85220"/>
                </a:moveTo>
                <a:lnTo>
                  <a:pt x="29756" y="61357"/>
                </a:lnTo>
                <a:lnTo>
                  <a:pt x="33399" y="55976"/>
                </a:lnTo>
                <a:lnTo>
                  <a:pt x="37733" y="50484"/>
                </a:lnTo>
                <a:lnTo>
                  <a:pt x="42527" y="44918"/>
                </a:lnTo>
                <a:lnTo>
                  <a:pt x="47627" y="40254"/>
                </a:lnTo>
                <a:lnTo>
                  <a:pt x="52933" y="36193"/>
                </a:lnTo>
                <a:lnTo>
                  <a:pt x="58375" y="32533"/>
                </a:lnTo>
                <a:lnTo>
                  <a:pt x="62956" y="29141"/>
                </a:lnTo>
                <a:lnTo>
                  <a:pt x="66962" y="25926"/>
                </a:lnTo>
                <a:lnTo>
                  <a:pt x="70585" y="22831"/>
                </a:lnTo>
                <a:lnTo>
                  <a:pt x="74906" y="19814"/>
                </a:lnTo>
                <a:lnTo>
                  <a:pt x="79691" y="16851"/>
                </a:lnTo>
                <a:lnTo>
                  <a:pt x="84787" y="13924"/>
                </a:lnTo>
                <a:lnTo>
                  <a:pt x="91041" y="11019"/>
                </a:lnTo>
                <a:lnTo>
                  <a:pt x="98068" y="8130"/>
                </a:lnTo>
                <a:lnTo>
                  <a:pt x="105610" y="5252"/>
                </a:lnTo>
                <a:lnTo>
                  <a:pt x="111591" y="3333"/>
                </a:lnTo>
                <a:lnTo>
                  <a:pt x="116530" y="2054"/>
                </a:lnTo>
                <a:lnTo>
                  <a:pt x="120776" y="1201"/>
                </a:lnTo>
                <a:lnTo>
                  <a:pt x="125511" y="632"/>
                </a:lnTo>
                <a:lnTo>
                  <a:pt x="130574" y="253"/>
                </a:lnTo>
                <a:lnTo>
                  <a:pt x="135853" y="0"/>
                </a:lnTo>
                <a:lnTo>
                  <a:pt x="141278" y="784"/>
                </a:lnTo>
                <a:lnTo>
                  <a:pt x="146799" y="2260"/>
                </a:lnTo>
                <a:lnTo>
                  <a:pt x="152385" y="4196"/>
                </a:lnTo>
                <a:lnTo>
                  <a:pt x="157062" y="6439"/>
                </a:lnTo>
                <a:lnTo>
                  <a:pt x="161132" y="8887"/>
                </a:lnTo>
                <a:lnTo>
                  <a:pt x="164797" y="11471"/>
                </a:lnTo>
                <a:lnTo>
                  <a:pt x="167241" y="14147"/>
                </a:lnTo>
                <a:lnTo>
                  <a:pt x="168871" y="16883"/>
                </a:lnTo>
                <a:lnTo>
                  <a:pt x="170681" y="22463"/>
                </a:lnTo>
                <a:lnTo>
                  <a:pt x="171486" y="28118"/>
                </a:lnTo>
                <a:lnTo>
                  <a:pt x="169304" y="36346"/>
                </a:lnTo>
                <a:lnTo>
                  <a:pt x="164206" y="47306"/>
                </a:lnTo>
                <a:lnTo>
                  <a:pt x="160179" y="54229"/>
                </a:lnTo>
                <a:lnTo>
                  <a:pt x="155590" y="61702"/>
                </a:lnTo>
                <a:lnTo>
                  <a:pt x="150626" y="68589"/>
                </a:lnTo>
                <a:lnTo>
                  <a:pt x="145412" y="75085"/>
                </a:lnTo>
                <a:lnTo>
                  <a:pt x="121350" y="103490"/>
                </a:lnTo>
                <a:lnTo>
                  <a:pt x="109702" y="117403"/>
                </a:lnTo>
                <a:lnTo>
                  <a:pt x="100031" y="128582"/>
                </a:lnTo>
                <a:lnTo>
                  <a:pt x="84206" y="146085"/>
                </a:lnTo>
                <a:lnTo>
                  <a:pt x="68283" y="162753"/>
                </a:lnTo>
                <a:lnTo>
                  <a:pt x="34776" y="196738"/>
                </a:lnTo>
                <a:lnTo>
                  <a:pt x="27221" y="203380"/>
                </a:lnTo>
                <a:lnTo>
                  <a:pt x="20279" y="208761"/>
                </a:lnTo>
                <a:lnTo>
                  <a:pt x="13746" y="213301"/>
                </a:lnTo>
                <a:lnTo>
                  <a:pt x="8438" y="217280"/>
                </a:lnTo>
                <a:lnTo>
                  <a:pt x="3946" y="220885"/>
                </a:lnTo>
                <a:lnTo>
                  <a:pt x="0" y="224241"/>
                </a:lnTo>
                <a:lnTo>
                  <a:pt x="226" y="224573"/>
                </a:lnTo>
                <a:lnTo>
                  <a:pt x="3235" y="222890"/>
                </a:lnTo>
                <a:lnTo>
                  <a:pt x="8098" y="219862"/>
                </a:lnTo>
                <a:lnTo>
                  <a:pt x="13245" y="216891"/>
                </a:lnTo>
                <a:lnTo>
                  <a:pt x="24044" y="211051"/>
                </a:lnTo>
                <a:lnTo>
                  <a:pt x="40834" y="202407"/>
                </a:lnTo>
                <a:lnTo>
                  <a:pt x="47451" y="199540"/>
                </a:lnTo>
                <a:lnTo>
                  <a:pt x="54721" y="196676"/>
                </a:lnTo>
                <a:lnTo>
                  <a:pt x="62425" y="193814"/>
                </a:lnTo>
                <a:lnTo>
                  <a:pt x="69466" y="190954"/>
                </a:lnTo>
                <a:lnTo>
                  <a:pt x="76064" y="188094"/>
                </a:lnTo>
                <a:lnTo>
                  <a:pt x="82368" y="185235"/>
                </a:lnTo>
                <a:lnTo>
                  <a:pt x="89429" y="182377"/>
                </a:lnTo>
                <a:lnTo>
                  <a:pt x="104894" y="176661"/>
                </a:lnTo>
                <a:lnTo>
                  <a:pt x="111113" y="174756"/>
                </a:lnTo>
                <a:lnTo>
                  <a:pt x="116212" y="173485"/>
                </a:lnTo>
                <a:lnTo>
                  <a:pt x="120564" y="172639"/>
                </a:lnTo>
                <a:lnTo>
                  <a:pt x="126322" y="172074"/>
                </a:lnTo>
                <a:lnTo>
                  <a:pt x="133019" y="171698"/>
                </a:lnTo>
                <a:lnTo>
                  <a:pt x="147127" y="171280"/>
                </a:lnTo>
                <a:lnTo>
                  <a:pt x="159747" y="171094"/>
                </a:lnTo>
                <a:lnTo>
                  <a:pt x="164827" y="171997"/>
                </a:lnTo>
                <a:lnTo>
                  <a:pt x="169167" y="173551"/>
                </a:lnTo>
                <a:lnTo>
                  <a:pt x="173012" y="175540"/>
                </a:lnTo>
                <a:lnTo>
                  <a:pt x="176528" y="176866"/>
                </a:lnTo>
                <a:lnTo>
                  <a:pt x="179824" y="177750"/>
                </a:lnTo>
                <a:lnTo>
                  <a:pt x="182974" y="178339"/>
                </a:lnTo>
                <a:lnTo>
                  <a:pt x="189015" y="181534"/>
                </a:lnTo>
                <a:lnTo>
                  <a:pt x="191959" y="183719"/>
                </a:lnTo>
                <a:lnTo>
                  <a:pt x="193921" y="186129"/>
                </a:lnTo>
                <a:lnTo>
                  <a:pt x="195230" y="188688"/>
                </a:lnTo>
                <a:lnTo>
                  <a:pt x="196102" y="191346"/>
                </a:lnTo>
                <a:lnTo>
                  <a:pt x="194532" y="201920"/>
                </a:lnTo>
                <a:lnTo>
                  <a:pt x="192779" y="208740"/>
                </a:lnTo>
                <a:lnTo>
                  <a:pt x="190658" y="215192"/>
                </a:lnTo>
                <a:lnTo>
                  <a:pt x="185762" y="227440"/>
                </a:lnTo>
                <a:lnTo>
                  <a:pt x="180265" y="236231"/>
                </a:lnTo>
                <a:lnTo>
                  <a:pt x="172791" y="246854"/>
                </a:lnTo>
                <a:lnTo>
                  <a:pt x="154326" y="271358"/>
                </a:lnTo>
                <a:lnTo>
                  <a:pt x="133419" y="298123"/>
                </a:lnTo>
                <a:lnTo>
                  <a:pt x="123463" y="309070"/>
                </a:lnTo>
                <a:lnTo>
                  <a:pt x="113968" y="318273"/>
                </a:lnTo>
                <a:lnTo>
                  <a:pt x="104780" y="326314"/>
                </a:lnTo>
                <a:lnTo>
                  <a:pt x="89492" y="340328"/>
                </a:lnTo>
                <a:lnTo>
                  <a:pt x="70174" y="358927"/>
                </a:lnTo>
                <a:lnTo>
                  <a:pt x="64154" y="364847"/>
                </a:lnTo>
                <a:lnTo>
                  <a:pt x="58236" y="369746"/>
                </a:lnTo>
                <a:lnTo>
                  <a:pt x="52386" y="373964"/>
                </a:lnTo>
                <a:lnTo>
                  <a:pt x="46580" y="377729"/>
                </a:lnTo>
                <a:lnTo>
                  <a:pt x="39853" y="381191"/>
                </a:lnTo>
                <a:lnTo>
                  <a:pt x="32510" y="384451"/>
                </a:lnTo>
                <a:lnTo>
                  <a:pt x="24757" y="387578"/>
                </a:lnTo>
                <a:lnTo>
                  <a:pt x="18636" y="390614"/>
                </a:lnTo>
                <a:lnTo>
                  <a:pt x="13603" y="393591"/>
                </a:lnTo>
                <a:lnTo>
                  <a:pt x="680" y="4024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07"/>
          <p:cNvSpPr/>
          <p:nvPr/>
        </p:nvSpPr>
        <p:spPr>
          <a:xfrm>
            <a:off x="4358612" y="5417820"/>
            <a:ext cx="264823" cy="196982"/>
          </a:xfrm>
          <a:custGeom>
            <a:avLst/>
            <a:gdLst/>
            <a:ahLst/>
            <a:cxnLst/>
            <a:rect l="0" t="0" r="0" b="0"/>
            <a:pathLst>
              <a:path w="264823" h="196982">
                <a:moveTo>
                  <a:pt x="119090" y="0"/>
                </a:moveTo>
                <a:lnTo>
                  <a:pt x="119090" y="7381"/>
                </a:lnTo>
                <a:lnTo>
                  <a:pt x="114540" y="12770"/>
                </a:lnTo>
                <a:lnTo>
                  <a:pt x="109765" y="17740"/>
                </a:lnTo>
                <a:lnTo>
                  <a:pt x="107158" y="20399"/>
                </a:lnTo>
                <a:lnTo>
                  <a:pt x="99182" y="25894"/>
                </a:lnTo>
                <a:lnTo>
                  <a:pt x="94388" y="28693"/>
                </a:lnTo>
                <a:lnTo>
                  <a:pt x="86429" y="35321"/>
                </a:lnTo>
                <a:lnTo>
                  <a:pt x="76361" y="44502"/>
                </a:lnTo>
                <a:lnTo>
                  <a:pt x="47057" y="72558"/>
                </a:lnTo>
                <a:lnTo>
                  <a:pt x="39636" y="79804"/>
                </a:lnTo>
                <a:lnTo>
                  <a:pt x="33735" y="86540"/>
                </a:lnTo>
                <a:lnTo>
                  <a:pt x="28850" y="92936"/>
                </a:lnTo>
                <a:lnTo>
                  <a:pt x="24640" y="99104"/>
                </a:lnTo>
                <a:lnTo>
                  <a:pt x="19928" y="107027"/>
                </a:lnTo>
                <a:lnTo>
                  <a:pt x="14882" y="116119"/>
                </a:lnTo>
                <a:lnTo>
                  <a:pt x="9613" y="125990"/>
                </a:lnTo>
                <a:lnTo>
                  <a:pt x="6100" y="136380"/>
                </a:lnTo>
                <a:lnTo>
                  <a:pt x="3758" y="147118"/>
                </a:lnTo>
                <a:lnTo>
                  <a:pt x="2197" y="158086"/>
                </a:lnTo>
                <a:lnTo>
                  <a:pt x="1156" y="166350"/>
                </a:lnTo>
                <a:lnTo>
                  <a:pt x="463" y="172813"/>
                </a:lnTo>
                <a:lnTo>
                  <a:pt x="0" y="178074"/>
                </a:lnTo>
                <a:lnTo>
                  <a:pt x="644" y="182533"/>
                </a:lnTo>
                <a:lnTo>
                  <a:pt x="2026" y="186459"/>
                </a:lnTo>
                <a:lnTo>
                  <a:pt x="3900" y="190028"/>
                </a:lnTo>
                <a:lnTo>
                  <a:pt x="7054" y="192408"/>
                </a:lnTo>
                <a:lnTo>
                  <a:pt x="11062" y="193994"/>
                </a:lnTo>
                <a:lnTo>
                  <a:pt x="15639" y="195052"/>
                </a:lnTo>
                <a:lnTo>
                  <a:pt x="20595" y="195757"/>
                </a:lnTo>
                <a:lnTo>
                  <a:pt x="25804" y="196227"/>
                </a:lnTo>
                <a:lnTo>
                  <a:pt x="31182" y="196540"/>
                </a:lnTo>
                <a:lnTo>
                  <a:pt x="42237" y="196889"/>
                </a:lnTo>
                <a:lnTo>
                  <a:pt x="47853" y="196981"/>
                </a:lnTo>
                <a:lnTo>
                  <a:pt x="53501" y="195138"/>
                </a:lnTo>
                <a:lnTo>
                  <a:pt x="59171" y="192005"/>
                </a:lnTo>
                <a:lnTo>
                  <a:pt x="64857" y="188011"/>
                </a:lnTo>
                <a:lnTo>
                  <a:pt x="70552" y="184395"/>
                </a:lnTo>
                <a:lnTo>
                  <a:pt x="76254" y="181032"/>
                </a:lnTo>
                <a:lnTo>
                  <a:pt x="81960" y="177838"/>
                </a:lnTo>
                <a:lnTo>
                  <a:pt x="88621" y="173804"/>
                </a:lnTo>
                <a:lnTo>
                  <a:pt x="103643" y="164241"/>
                </a:lnTo>
                <a:lnTo>
                  <a:pt x="114507" y="156166"/>
                </a:lnTo>
                <a:lnTo>
                  <a:pt x="141818" y="134495"/>
                </a:lnTo>
                <a:lnTo>
                  <a:pt x="153292" y="124906"/>
                </a:lnTo>
                <a:lnTo>
                  <a:pt x="162847" y="116608"/>
                </a:lnTo>
                <a:lnTo>
                  <a:pt x="171121" y="109171"/>
                </a:lnTo>
                <a:lnTo>
                  <a:pt x="187935" y="93288"/>
                </a:lnTo>
                <a:lnTo>
                  <a:pt x="196419" y="85052"/>
                </a:lnTo>
                <a:lnTo>
                  <a:pt x="204933" y="78609"/>
                </a:lnTo>
                <a:lnTo>
                  <a:pt x="213466" y="73361"/>
                </a:lnTo>
                <a:lnTo>
                  <a:pt x="264822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08"/>
          <p:cNvSpPr/>
          <p:nvPr/>
        </p:nvSpPr>
        <p:spPr>
          <a:xfrm>
            <a:off x="3800526" y="5924010"/>
            <a:ext cx="278070" cy="351042"/>
          </a:xfrm>
          <a:custGeom>
            <a:avLst/>
            <a:gdLst/>
            <a:ahLst/>
            <a:cxnLst/>
            <a:rect l="0" t="0" r="0" b="0"/>
            <a:pathLst>
              <a:path w="278070" h="351042">
                <a:moveTo>
                  <a:pt x="77101" y="128175"/>
                </a:moveTo>
                <a:lnTo>
                  <a:pt x="72551" y="119073"/>
                </a:lnTo>
                <a:lnTo>
                  <a:pt x="70316" y="112064"/>
                </a:lnTo>
                <a:lnTo>
                  <a:pt x="69720" y="108862"/>
                </a:lnTo>
                <a:lnTo>
                  <a:pt x="70276" y="105774"/>
                </a:lnTo>
                <a:lnTo>
                  <a:pt x="75608" y="94973"/>
                </a:lnTo>
                <a:lnTo>
                  <a:pt x="78010" y="88896"/>
                </a:lnTo>
                <a:lnTo>
                  <a:pt x="80565" y="81986"/>
                </a:lnTo>
                <a:lnTo>
                  <a:pt x="86078" y="74522"/>
                </a:lnTo>
                <a:lnTo>
                  <a:pt x="93563" y="66689"/>
                </a:lnTo>
                <a:lnTo>
                  <a:pt x="110135" y="51318"/>
                </a:lnTo>
                <a:lnTo>
                  <a:pt x="123851" y="38136"/>
                </a:lnTo>
                <a:lnTo>
                  <a:pt x="133985" y="31002"/>
                </a:lnTo>
                <a:lnTo>
                  <a:pt x="146456" y="23387"/>
                </a:lnTo>
                <a:lnTo>
                  <a:pt x="160485" y="15454"/>
                </a:lnTo>
                <a:lnTo>
                  <a:pt x="171743" y="10165"/>
                </a:lnTo>
                <a:lnTo>
                  <a:pt x="181153" y="6639"/>
                </a:lnTo>
                <a:lnTo>
                  <a:pt x="189332" y="4289"/>
                </a:lnTo>
                <a:lnTo>
                  <a:pt x="196689" y="2721"/>
                </a:lnTo>
                <a:lnTo>
                  <a:pt x="203499" y="1677"/>
                </a:lnTo>
                <a:lnTo>
                  <a:pt x="209944" y="981"/>
                </a:lnTo>
                <a:lnTo>
                  <a:pt x="216145" y="516"/>
                </a:lnTo>
                <a:lnTo>
                  <a:pt x="222185" y="207"/>
                </a:lnTo>
                <a:lnTo>
                  <a:pt x="228116" y="0"/>
                </a:lnTo>
                <a:lnTo>
                  <a:pt x="233023" y="815"/>
                </a:lnTo>
                <a:lnTo>
                  <a:pt x="241014" y="4261"/>
                </a:lnTo>
                <a:lnTo>
                  <a:pt x="247742" y="8967"/>
                </a:lnTo>
                <a:lnTo>
                  <a:pt x="253906" y="14233"/>
                </a:lnTo>
                <a:lnTo>
                  <a:pt x="259821" y="19749"/>
                </a:lnTo>
                <a:lnTo>
                  <a:pt x="268506" y="28209"/>
                </a:lnTo>
                <a:lnTo>
                  <a:pt x="274248" y="38978"/>
                </a:lnTo>
                <a:lnTo>
                  <a:pt x="277112" y="45851"/>
                </a:lnTo>
                <a:lnTo>
                  <a:pt x="278069" y="55194"/>
                </a:lnTo>
                <a:lnTo>
                  <a:pt x="277755" y="66186"/>
                </a:lnTo>
                <a:lnTo>
                  <a:pt x="276592" y="78277"/>
                </a:lnTo>
                <a:lnTo>
                  <a:pt x="273913" y="91099"/>
                </a:lnTo>
                <a:lnTo>
                  <a:pt x="270221" y="104410"/>
                </a:lnTo>
                <a:lnTo>
                  <a:pt x="265856" y="118047"/>
                </a:lnTo>
                <a:lnTo>
                  <a:pt x="260087" y="132853"/>
                </a:lnTo>
                <a:lnTo>
                  <a:pt x="253385" y="148439"/>
                </a:lnTo>
                <a:lnTo>
                  <a:pt x="246058" y="164544"/>
                </a:lnTo>
                <a:lnTo>
                  <a:pt x="237364" y="180043"/>
                </a:lnTo>
                <a:lnTo>
                  <a:pt x="227758" y="195139"/>
                </a:lnTo>
                <a:lnTo>
                  <a:pt x="217544" y="209965"/>
                </a:lnTo>
                <a:lnTo>
                  <a:pt x="206925" y="224611"/>
                </a:lnTo>
                <a:lnTo>
                  <a:pt x="184966" y="253586"/>
                </a:lnTo>
                <a:lnTo>
                  <a:pt x="171871" y="268932"/>
                </a:lnTo>
                <a:lnTo>
                  <a:pt x="157426" y="284878"/>
                </a:lnTo>
                <a:lnTo>
                  <a:pt x="142081" y="301223"/>
                </a:lnTo>
                <a:lnTo>
                  <a:pt x="129946" y="313073"/>
                </a:lnTo>
                <a:lnTo>
                  <a:pt x="119951" y="321925"/>
                </a:lnTo>
                <a:lnTo>
                  <a:pt x="111382" y="328779"/>
                </a:lnTo>
                <a:lnTo>
                  <a:pt x="104718" y="334301"/>
                </a:lnTo>
                <a:lnTo>
                  <a:pt x="99322" y="338935"/>
                </a:lnTo>
                <a:lnTo>
                  <a:pt x="94773" y="342976"/>
                </a:lnTo>
                <a:lnTo>
                  <a:pt x="89834" y="345671"/>
                </a:lnTo>
                <a:lnTo>
                  <a:pt x="84638" y="347467"/>
                </a:lnTo>
                <a:lnTo>
                  <a:pt x="79268" y="348665"/>
                </a:lnTo>
                <a:lnTo>
                  <a:pt x="72830" y="349463"/>
                </a:lnTo>
                <a:lnTo>
                  <a:pt x="65682" y="349995"/>
                </a:lnTo>
                <a:lnTo>
                  <a:pt x="58058" y="350350"/>
                </a:lnTo>
                <a:lnTo>
                  <a:pt x="41968" y="350744"/>
                </a:lnTo>
                <a:lnTo>
                  <a:pt x="6617" y="351041"/>
                </a:lnTo>
                <a:lnTo>
                  <a:pt x="4394" y="350095"/>
                </a:lnTo>
                <a:lnTo>
                  <a:pt x="2913" y="348512"/>
                </a:lnTo>
                <a:lnTo>
                  <a:pt x="1925" y="346503"/>
                </a:lnTo>
                <a:lnTo>
                  <a:pt x="827" y="341732"/>
                </a:lnTo>
                <a:lnTo>
                  <a:pt x="122" y="330908"/>
                </a:lnTo>
                <a:lnTo>
                  <a:pt x="0" y="322441"/>
                </a:lnTo>
                <a:lnTo>
                  <a:pt x="935" y="319598"/>
                </a:lnTo>
                <a:lnTo>
                  <a:pt x="4515" y="313899"/>
                </a:lnTo>
                <a:lnTo>
                  <a:pt x="11885" y="305336"/>
                </a:lnTo>
                <a:lnTo>
                  <a:pt x="29203" y="287664"/>
                </a:lnTo>
                <a:lnTo>
                  <a:pt x="35644" y="282127"/>
                </a:lnTo>
                <a:lnTo>
                  <a:pt x="41843" y="277482"/>
                </a:lnTo>
                <a:lnTo>
                  <a:pt x="47881" y="273433"/>
                </a:lnTo>
                <a:lnTo>
                  <a:pt x="55716" y="269780"/>
                </a:lnTo>
                <a:lnTo>
                  <a:pt x="64749" y="266393"/>
                </a:lnTo>
                <a:lnTo>
                  <a:pt x="74582" y="263183"/>
                </a:lnTo>
                <a:lnTo>
                  <a:pt x="83041" y="260090"/>
                </a:lnTo>
                <a:lnTo>
                  <a:pt x="90586" y="257076"/>
                </a:lnTo>
                <a:lnTo>
                  <a:pt x="97521" y="254114"/>
                </a:lnTo>
                <a:lnTo>
                  <a:pt x="104050" y="252139"/>
                </a:lnTo>
                <a:lnTo>
                  <a:pt x="110307" y="250822"/>
                </a:lnTo>
                <a:lnTo>
                  <a:pt x="116383" y="249945"/>
                </a:lnTo>
                <a:lnTo>
                  <a:pt x="122339" y="250312"/>
                </a:lnTo>
                <a:lnTo>
                  <a:pt x="128215" y="251510"/>
                </a:lnTo>
                <a:lnTo>
                  <a:pt x="134036" y="253261"/>
                </a:lnTo>
                <a:lnTo>
                  <a:pt x="139823" y="255380"/>
                </a:lnTo>
                <a:lnTo>
                  <a:pt x="145586" y="257746"/>
                </a:lnTo>
                <a:lnTo>
                  <a:pt x="151332" y="260276"/>
                </a:lnTo>
                <a:lnTo>
                  <a:pt x="162798" y="265626"/>
                </a:lnTo>
                <a:lnTo>
                  <a:pt x="168522" y="268387"/>
                </a:lnTo>
                <a:lnTo>
                  <a:pt x="175196" y="272132"/>
                </a:lnTo>
                <a:lnTo>
                  <a:pt x="182503" y="276534"/>
                </a:lnTo>
                <a:lnTo>
                  <a:pt x="190231" y="281373"/>
                </a:lnTo>
                <a:lnTo>
                  <a:pt x="197289" y="286504"/>
                </a:lnTo>
                <a:lnTo>
                  <a:pt x="203898" y="291830"/>
                </a:lnTo>
                <a:lnTo>
                  <a:pt x="210210" y="297286"/>
                </a:lnTo>
                <a:lnTo>
                  <a:pt x="217275" y="301875"/>
                </a:lnTo>
                <a:lnTo>
                  <a:pt x="224843" y="305888"/>
                </a:lnTo>
                <a:lnTo>
                  <a:pt x="239920" y="312886"/>
                </a:lnTo>
                <a:lnTo>
                  <a:pt x="265696" y="325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09"/>
          <p:cNvSpPr/>
          <p:nvPr/>
        </p:nvSpPr>
        <p:spPr>
          <a:xfrm>
            <a:off x="4126229" y="5880852"/>
            <a:ext cx="272971" cy="368501"/>
          </a:xfrm>
          <a:custGeom>
            <a:avLst/>
            <a:gdLst/>
            <a:ahLst/>
            <a:cxnLst/>
            <a:rect l="0" t="0" r="0" b="0"/>
            <a:pathLst>
              <a:path w="272971" h="368501">
                <a:moveTo>
                  <a:pt x="0" y="77035"/>
                </a:moveTo>
                <a:lnTo>
                  <a:pt x="13653" y="67934"/>
                </a:lnTo>
                <a:lnTo>
                  <a:pt x="19579" y="65252"/>
                </a:lnTo>
                <a:lnTo>
                  <a:pt x="25436" y="63465"/>
                </a:lnTo>
                <a:lnTo>
                  <a:pt x="31245" y="62273"/>
                </a:lnTo>
                <a:lnTo>
                  <a:pt x="36070" y="60526"/>
                </a:lnTo>
                <a:lnTo>
                  <a:pt x="43972" y="56046"/>
                </a:lnTo>
                <a:lnTo>
                  <a:pt x="48365" y="53517"/>
                </a:lnTo>
                <a:lnTo>
                  <a:pt x="58326" y="48168"/>
                </a:lnTo>
                <a:lnTo>
                  <a:pt x="102917" y="25589"/>
                </a:lnTo>
                <a:lnTo>
                  <a:pt x="108616" y="22736"/>
                </a:lnTo>
                <a:lnTo>
                  <a:pt x="115274" y="19880"/>
                </a:lnTo>
                <a:lnTo>
                  <a:pt x="122569" y="17024"/>
                </a:lnTo>
                <a:lnTo>
                  <a:pt x="130291" y="14168"/>
                </a:lnTo>
                <a:lnTo>
                  <a:pt x="137343" y="12264"/>
                </a:lnTo>
                <a:lnTo>
                  <a:pt x="143950" y="10994"/>
                </a:lnTo>
                <a:lnTo>
                  <a:pt x="150259" y="10148"/>
                </a:lnTo>
                <a:lnTo>
                  <a:pt x="157323" y="8631"/>
                </a:lnTo>
                <a:lnTo>
                  <a:pt x="164890" y="6667"/>
                </a:lnTo>
                <a:lnTo>
                  <a:pt x="172791" y="4406"/>
                </a:lnTo>
                <a:lnTo>
                  <a:pt x="179964" y="2898"/>
                </a:lnTo>
                <a:lnTo>
                  <a:pt x="186652" y="1893"/>
                </a:lnTo>
                <a:lnTo>
                  <a:pt x="193015" y="1223"/>
                </a:lnTo>
                <a:lnTo>
                  <a:pt x="199162" y="776"/>
                </a:lnTo>
                <a:lnTo>
                  <a:pt x="205164" y="478"/>
                </a:lnTo>
                <a:lnTo>
                  <a:pt x="220175" y="59"/>
                </a:lnTo>
                <a:lnTo>
                  <a:pt x="223936" y="0"/>
                </a:lnTo>
                <a:lnTo>
                  <a:pt x="228348" y="914"/>
                </a:lnTo>
                <a:lnTo>
                  <a:pt x="233195" y="2475"/>
                </a:lnTo>
                <a:lnTo>
                  <a:pt x="238331" y="4468"/>
                </a:lnTo>
                <a:lnTo>
                  <a:pt x="246578" y="6683"/>
                </a:lnTo>
                <a:lnTo>
                  <a:pt x="250110" y="7274"/>
                </a:lnTo>
                <a:lnTo>
                  <a:pt x="256575" y="10470"/>
                </a:lnTo>
                <a:lnTo>
                  <a:pt x="259633" y="12656"/>
                </a:lnTo>
                <a:lnTo>
                  <a:pt x="261672" y="15066"/>
                </a:lnTo>
                <a:lnTo>
                  <a:pt x="263030" y="17625"/>
                </a:lnTo>
                <a:lnTo>
                  <a:pt x="263937" y="20283"/>
                </a:lnTo>
                <a:lnTo>
                  <a:pt x="267483" y="25777"/>
                </a:lnTo>
                <a:lnTo>
                  <a:pt x="269762" y="28576"/>
                </a:lnTo>
                <a:lnTo>
                  <a:pt x="271282" y="34252"/>
                </a:lnTo>
                <a:lnTo>
                  <a:pt x="272295" y="41845"/>
                </a:lnTo>
                <a:lnTo>
                  <a:pt x="272970" y="50718"/>
                </a:lnTo>
                <a:lnTo>
                  <a:pt x="272468" y="59490"/>
                </a:lnTo>
                <a:lnTo>
                  <a:pt x="271180" y="68196"/>
                </a:lnTo>
                <a:lnTo>
                  <a:pt x="269370" y="76858"/>
                </a:lnTo>
                <a:lnTo>
                  <a:pt x="266257" y="88347"/>
                </a:lnTo>
                <a:lnTo>
                  <a:pt x="242202" y="168801"/>
                </a:lnTo>
                <a:lnTo>
                  <a:pt x="238621" y="183932"/>
                </a:lnTo>
                <a:lnTo>
                  <a:pt x="236233" y="196877"/>
                </a:lnTo>
                <a:lnTo>
                  <a:pt x="234642" y="208365"/>
                </a:lnTo>
                <a:lnTo>
                  <a:pt x="231676" y="221739"/>
                </a:lnTo>
                <a:lnTo>
                  <a:pt x="227793" y="236369"/>
                </a:lnTo>
                <a:lnTo>
                  <a:pt x="223300" y="251838"/>
                </a:lnTo>
                <a:lnTo>
                  <a:pt x="218399" y="270723"/>
                </a:lnTo>
                <a:lnTo>
                  <a:pt x="207874" y="314566"/>
                </a:lnTo>
                <a:lnTo>
                  <a:pt x="203353" y="329687"/>
                </a:lnTo>
                <a:lnTo>
                  <a:pt x="199386" y="339767"/>
                </a:lnTo>
                <a:lnTo>
                  <a:pt x="188596" y="368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10"/>
          <p:cNvSpPr/>
          <p:nvPr/>
        </p:nvSpPr>
        <p:spPr>
          <a:xfrm>
            <a:off x="4220527" y="5966460"/>
            <a:ext cx="351474" cy="76800"/>
          </a:xfrm>
          <a:custGeom>
            <a:avLst/>
            <a:gdLst/>
            <a:ahLst/>
            <a:cxnLst/>
            <a:rect l="0" t="0" r="0" b="0"/>
            <a:pathLst>
              <a:path w="351474" h="76800">
                <a:moveTo>
                  <a:pt x="0" y="68580"/>
                </a:moveTo>
                <a:lnTo>
                  <a:pt x="4551" y="73131"/>
                </a:lnTo>
                <a:lnTo>
                  <a:pt x="6844" y="74471"/>
                </a:lnTo>
                <a:lnTo>
                  <a:pt x="11932" y="75961"/>
                </a:lnTo>
                <a:lnTo>
                  <a:pt x="19908" y="76623"/>
                </a:lnTo>
                <a:lnTo>
                  <a:pt x="24702" y="76799"/>
                </a:lnTo>
                <a:lnTo>
                  <a:pt x="28851" y="75964"/>
                </a:lnTo>
                <a:lnTo>
                  <a:pt x="32569" y="74455"/>
                </a:lnTo>
                <a:lnTo>
                  <a:pt x="36000" y="72496"/>
                </a:lnTo>
                <a:lnTo>
                  <a:pt x="44893" y="67780"/>
                </a:lnTo>
                <a:lnTo>
                  <a:pt x="49931" y="65190"/>
                </a:lnTo>
                <a:lnTo>
                  <a:pt x="56147" y="63462"/>
                </a:lnTo>
                <a:lnTo>
                  <a:pt x="63149" y="62310"/>
                </a:lnTo>
                <a:lnTo>
                  <a:pt x="70675" y="61543"/>
                </a:lnTo>
                <a:lnTo>
                  <a:pt x="78549" y="60078"/>
                </a:lnTo>
                <a:lnTo>
                  <a:pt x="86656" y="58150"/>
                </a:lnTo>
                <a:lnTo>
                  <a:pt x="94918" y="55911"/>
                </a:lnTo>
                <a:lnTo>
                  <a:pt x="103284" y="52514"/>
                </a:lnTo>
                <a:lnTo>
                  <a:pt x="111718" y="48344"/>
                </a:lnTo>
                <a:lnTo>
                  <a:pt x="120199" y="43659"/>
                </a:lnTo>
                <a:lnTo>
                  <a:pt x="128710" y="40536"/>
                </a:lnTo>
                <a:lnTo>
                  <a:pt x="137242" y="38454"/>
                </a:lnTo>
                <a:lnTo>
                  <a:pt x="145787" y="37066"/>
                </a:lnTo>
                <a:lnTo>
                  <a:pt x="162914" y="32331"/>
                </a:lnTo>
                <a:lnTo>
                  <a:pt x="212424" y="16909"/>
                </a:lnTo>
                <a:lnTo>
                  <a:pt x="233056" y="11272"/>
                </a:lnTo>
                <a:lnTo>
                  <a:pt x="249668" y="7515"/>
                </a:lnTo>
                <a:lnTo>
                  <a:pt x="263600" y="5010"/>
                </a:lnTo>
                <a:lnTo>
                  <a:pt x="275746" y="3340"/>
                </a:lnTo>
                <a:lnTo>
                  <a:pt x="286701" y="2226"/>
                </a:lnTo>
                <a:lnTo>
                  <a:pt x="296861" y="1484"/>
                </a:lnTo>
                <a:lnTo>
                  <a:pt x="313231" y="659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11"/>
          <p:cNvSpPr/>
          <p:nvPr/>
        </p:nvSpPr>
        <p:spPr>
          <a:xfrm>
            <a:off x="4616212" y="5957887"/>
            <a:ext cx="264398" cy="205335"/>
          </a:xfrm>
          <a:custGeom>
            <a:avLst/>
            <a:gdLst/>
            <a:ahLst/>
            <a:cxnLst/>
            <a:rect l="0" t="0" r="0" b="0"/>
            <a:pathLst>
              <a:path w="264398" h="205335">
                <a:moveTo>
                  <a:pt x="170100" y="0"/>
                </a:moveTo>
                <a:lnTo>
                  <a:pt x="109690" y="0"/>
                </a:lnTo>
                <a:lnTo>
                  <a:pt x="105062" y="953"/>
                </a:lnTo>
                <a:lnTo>
                  <a:pt x="100071" y="2541"/>
                </a:lnTo>
                <a:lnTo>
                  <a:pt x="94839" y="4551"/>
                </a:lnTo>
                <a:lnTo>
                  <a:pt x="90399" y="6844"/>
                </a:lnTo>
                <a:lnTo>
                  <a:pt x="78646" y="14622"/>
                </a:lnTo>
                <a:lnTo>
                  <a:pt x="73888" y="17368"/>
                </a:lnTo>
                <a:lnTo>
                  <a:pt x="68811" y="20151"/>
                </a:lnTo>
                <a:lnTo>
                  <a:pt x="60630" y="25784"/>
                </a:lnTo>
                <a:lnTo>
                  <a:pt x="57115" y="28620"/>
                </a:lnTo>
                <a:lnTo>
                  <a:pt x="53819" y="32414"/>
                </a:lnTo>
                <a:lnTo>
                  <a:pt x="50669" y="36850"/>
                </a:lnTo>
                <a:lnTo>
                  <a:pt x="47618" y="41711"/>
                </a:lnTo>
                <a:lnTo>
                  <a:pt x="43677" y="46858"/>
                </a:lnTo>
                <a:lnTo>
                  <a:pt x="39146" y="52194"/>
                </a:lnTo>
                <a:lnTo>
                  <a:pt x="34220" y="57656"/>
                </a:lnTo>
                <a:lnTo>
                  <a:pt x="29983" y="63202"/>
                </a:lnTo>
                <a:lnTo>
                  <a:pt x="26206" y="68805"/>
                </a:lnTo>
                <a:lnTo>
                  <a:pt x="22736" y="74445"/>
                </a:lnTo>
                <a:lnTo>
                  <a:pt x="19470" y="81062"/>
                </a:lnTo>
                <a:lnTo>
                  <a:pt x="16340" y="88332"/>
                </a:lnTo>
                <a:lnTo>
                  <a:pt x="13301" y="96036"/>
                </a:lnTo>
                <a:lnTo>
                  <a:pt x="11275" y="103076"/>
                </a:lnTo>
                <a:lnTo>
                  <a:pt x="9924" y="109675"/>
                </a:lnTo>
                <a:lnTo>
                  <a:pt x="9023" y="115979"/>
                </a:lnTo>
                <a:lnTo>
                  <a:pt x="7471" y="122087"/>
                </a:lnTo>
                <a:lnTo>
                  <a:pt x="5483" y="128064"/>
                </a:lnTo>
                <a:lnTo>
                  <a:pt x="3205" y="133953"/>
                </a:lnTo>
                <a:lnTo>
                  <a:pt x="1687" y="141690"/>
                </a:lnTo>
                <a:lnTo>
                  <a:pt x="675" y="150658"/>
                </a:lnTo>
                <a:lnTo>
                  <a:pt x="0" y="160446"/>
                </a:lnTo>
                <a:lnTo>
                  <a:pt x="502" y="167924"/>
                </a:lnTo>
                <a:lnTo>
                  <a:pt x="1790" y="173861"/>
                </a:lnTo>
                <a:lnTo>
                  <a:pt x="3601" y="178773"/>
                </a:lnTo>
                <a:lnTo>
                  <a:pt x="5760" y="183000"/>
                </a:lnTo>
                <a:lnTo>
                  <a:pt x="8153" y="186770"/>
                </a:lnTo>
                <a:lnTo>
                  <a:pt x="10700" y="190235"/>
                </a:lnTo>
                <a:lnTo>
                  <a:pt x="13351" y="192546"/>
                </a:lnTo>
                <a:lnTo>
                  <a:pt x="16071" y="194087"/>
                </a:lnTo>
                <a:lnTo>
                  <a:pt x="18836" y="195114"/>
                </a:lnTo>
                <a:lnTo>
                  <a:pt x="24449" y="198795"/>
                </a:lnTo>
                <a:lnTo>
                  <a:pt x="27280" y="201110"/>
                </a:lnTo>
                <a:lnTo>
                  <a:pt x="30119" y="202654"/>
                </a:lnTo>
                <a:lnTo>
                  <a:pt x="35814" y="204368"/>
                </a:lnTo>
                <a:lnTo>
                  <a:pt x="44060" y="205131"/>
                </a:lnTo>
                <a:lnTo>
                  <a:pt x="48926" y="205334"/>
                </a:lnTo>
                <a:lnTo>
                  <a:pt x="54075" y="204517"/>
                </a:lnTo>
                <a:lnTo>
                  <a:pt x="59413" y="203019"/>
                </a:lnTo>
                <a:lnTo>
                  <a:pt x="64876" y="201069"/>
                </a:lnTo>
                <a:lnTo>
                  <a:pt x="70423" y="199768"/>
                </a:lnTo>
                <a:lnTo>
                  <a:pt x="76026" y="198901"/>
                </a:lnTo>
                <a:lnTo>
                  <a:pt x="81667" y="198324"/>
                </a:lnTo>
                <a:lnTo>
                  <a:pt x="89237" y="195081"/>
                </a:lnTo>
                <a:lnTo>
                  <a:pt x="98094" y="190061"/>
                </a:lnTo>
                <a:lnTo>
                  <a:pt x="107808" y="183858"/>
                </a:lnTo>
                <a:lnTo>
                  <a:pt x="116190" y="177817"/>
                </a:lnTo>
                <a:lnTo>
                  <a:pt x="123682" y="171885"/>
                </a:lnTo>
                <a:lnTo>
                  <a:pt x="130582" y="166025"/>
                </a:lnTo>
                <a:lnTo>
                  <a:pt x="138040" y="160213"/>
                </a:lnTo>
                <a:lnTo>
                  <a:pt x="145869" y="154434"/>
                </a:lnTo>
                <a:lnTo>
                  <a:pt x="153946" y="148676"/>
                </a:lnTo>
                <a:lnTo>
                  <a:pt x="161236" y="142932"/>
                </a:lnTo>
                <a:lnTo>
                  <a:pt x="168001" y="137198"/>
                </a:lnTo>
                <a:lnTo>
                  <a:pt x="174416" y="131471"/>
                </a:lnTo>
                <a:lnTo>
                  <a:pt x="180597" y="126700"/>
                </a:lnTo>
                <a:lnTo>
                  <a:pt x="186623" y="122566"/>
                </a:lnTo>
                <a:lnTo>
                  <a:pt x="192545" y="118859"/>
                </a:lnTo>
                <a:lnTo>
                  <a:pt x="198399" y="115434"/>
                </a:lnTo>
                <a:lnTo>
                  <a:pt x="204206" y="112199"/>
                </a:lnTo>
                <a:lnTo>
                  <a:pt x="209982" y="109089"/>
                </a:lnTo>
                <a:lnTo>
                  <a:pt x="216691" y="105111"/>
                </a:lnTo>
                <a:lnTo>
                  <a:pt x="231764" y="95612"/>
                </a:lnTo>
                <a:lnTo>
                  <a:pt x="237880" y="91363"/>
                </a:lnTo>
                <a:lnTo>
                  <a:pt x="242909" y="87579"/>
                </a:lnTo>
                <a:lnTo>
                  <a:pt x="251037" y="81787"/>
                </a:lnTo>
                <a:lnTo>
                  <a:pt x="254538" y="80242"/>
                </a:lnTo>
                <a:lnTo>
                  <a:pt x="264397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12"/>
          <p:cNvSpPr/>
          <p:nvPr/>
        </p:nvSpPr>
        <p:spPr>
          <a:xfrm>
            <a:off x="5052059" y="5949315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61109" y="8572"/>
                </a:lnTo>
                <a:lnTo>
                  <a:pt x="76935" y="7620"/>
                </a:lnTo>
                <a:lnTo>
                  <a:pt x="89390" y="6032"/>
                </a:lnTo>
                <a:lnTo>
                  <a:pt x="99598" y="4022"/>
                </a:lnTo>
                <a:lnTo>
                  <a:pt x="109262" y="2680"/>
                </a:lnTo>
                <a:lnTo>
                  <a:pt x="118561" y="178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13"/>
          <p:cNvSpPr/>
          <p:nvPr/>
        </p:nvSpPr>
        <p:spPr>
          <a:xfrm>
            <a:off x="4955304" y="6077902"/>
            <a:ext cx="225344" cy="51436"/>
          </a:xfrm>
          <a:custGeom>
            <a:avLst/>
            <a:gdLst/>
            <a:ahLst/>
            <a:cxnLst/>
            <a:rect l="0" t="0" r="0" b="0"/>
            <a:pathLst>
              <a:path w="225344" h="51436">
                <a:moveTo>
                  <a:pt x="11030" y="51435"/>
                </a:moveTo>
                <a:lnTo>
                  <a:pt x="1929" y="46885"/>
                </a:lnTo>
                <a:lnTo>
                  <a:pt x="200" y="45543"/>
                </a:lnTo>
                <a:lnTo>
                  <a:pt x="0" y="44650"/>
                </a:lnTo>
                <a:lnTo>
                  <a:pt x="820" y="44054"/>
                </a:lnTo>
                <a:lnTo>
                  <a:pt x="2318" y="42705"/>
                </a:lnTo>
                <a:lnTo>
                  <a:pt x="6523" y="38665"/>
                </a:lnTo>
                <a:lnTo>
                  <a:pt x="11836" y="36254"/>
                </a:lnTo>
                <a:lnTo>
                  <a:pt x="19188" y="33695"/>
                </a:lnTo>
                <a:lnTo>
                  <a:pt x="27898" y="31035"/>
                </a:lnTo>
                <a:lnTo>
                  <a:pt x="34658" y="29263"/>
                </a:lnTo>
                <a:lnTo>
                  <a:pt x="40118" y="28081"/>
                </a:lnTo>
                <a:lnTo>
                  <a:pt x="44709" y="27293"/>
                </a:lnTo>
                <a:lnTo>
                  <a:pt x="50628" y="25816"/>
                </a:lnTo>
                <a:lnTo>
                  <a:pt x="57431" y="23878"/>
                </a:lnTo>
                <a:lnTo>
                  <a:pt x="64825" y="21634"/>
                </a:lnTo>
                <a:lnTo>
                  <a:pt x="74516" y="18233"/>
                </a:lnTo>
                <a:lnTo>
                  <a:pt x="97984" y="9374"/>
                </a:lnTo>
                <a:lnTo>
                  <a:pt x="108052" y="6249"/>
                </a:lnTo>
                <a:lnTo>
                  <a:pt x="116669" y="4166"/>
                </a:lnTo>
                <a:lnTo>
                  <a:pt x="124318" y="2778"/>
                </a:lnTo>
                <a:lnTo>
                  <a:pt x="131323" y="1852"/>
                </a:lnTo>
                <a:lnTo>
                  <a:pt x="137898" y="1235"/>
                </a:lnTo>
                <a:lnTo>
                  <a:pt x="144186" y="823"/>
                </a:lnTo>
                <a:lnTo>
                  <a:pt x="152188" y="549"/>
                </a:lnTo>
                <a:lnTo>
                  <a:pt x="161333" y="366"/>
                </a:lnTo>
                <a:lnTo>
                  <a:pt x="225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14"/>
          <p:cNvSpPr/>
          <p:nvPr/>
        </p:nvSpPr>
        <p:spPr>
          <a:xfrm>
            <a:off x="5292090" y="5735002"/>
            <a:ext cx="120015" cy="497206"/>
          </a:xfrm>
          <a:custGeom>
            <a:avLst/>
            <a:gdLst/>
            <a:ahLst/>
            <a:cxnLst/>
            <a:rect l="0" t="0" r="0" b="0"/>
            <a:pathLst>
              <a:path w="120015" h="497206">
                <a:moveTo>
                  <a:pt x="120014" y="0"/>
                </a:moveTo>
                <a:lnTo>
                  <a:pt x="106362" y="4551"/>
                </a:lnTo>
                <a:lnTo>
                  <a:pt x="102341" y="6844"/>
                </a:lnTo>
                <a:lnTo>
                  <a:pt x="99659" y="9325"/>
                </a:lnTo>
                <a:lnTo>
                  <a:pt x="97872" y="11932"/>
                </a:lnTo>
                <a:lnTo>
                  <a:pt x="95728" y="15574"/>
                </a:lnTo>
                <a:lnTo>
                  <a:pt x="93346" y="19908"/>
                </a:lnTo>
                <a:lnTo>
                  <a:pt x="90805" y="24702"/>
                </a:lnTo>
                <a:lnTo>
                  <a:pt x="88159" y="33613"/>
                </a:lnTo>
                <a:lnTo>
                  <a:pt x="85443" y="45269"/>
                </a:lnTo>
                <a:lnTo>
                  <a:pt x="82679" y="58754"/>
                </a:lnTo>
                <a:lnTo>
                  <a:pt x="79884" y="70602"/>
                </a:lnTo>
                <a:lnTo>
                  <a:pt x="77069" y="81358"/>
                </a:lnTo>
                <a:lnTo>
                  <a:pt x="74239" y="91386"/>
                </a:lnTo>
                <a:lnTo>
                  <a:pt x="72353" y="100929"/>
                </a:lnTo>
                <a:lnTo>
                  <a:pt x="71095" y="110149"/>
                </a:lnTo>
                <a:lnTo>
                  <a:pt x="70257" y="119152"/>
                </a:lnTo>
                <a:lnTo>
                  <a:pt x="68745" y="130870"/>
                </a:lnTo>
                <a:lnTo>
                  <a:pt x="64526" y="159130"/>
                </a:lnTo>
                <a:lnTo>
                  <a:pt x="54396" y="211059"/>
                </a:lnTo>
                <a:lnTo>
                  <a:pt x="47693" y="243576"/>
                </a:lnTo>
                <a:lnTo>
                  <a:pt x="43226" y="268112"/>
                </a:lnTo>
                <a:lnTo>
                  <a:pt x="40247" y="287326"/>
                </a:lnTo>
                <a:lnTo>
                  <a:pt x="38261" y="302993"/>
                </a:lnTo>
                <a:lnTo>
                  <a:pt x="35985" y="316296"/>
                </a:lnTo>
                <a:lnTo>
                  <a:pt x="33515" y="328021"/>
                </a:lnTo>
                <a:lnTo>
                  <a:pt x="30915" y="338696"/>
                </a:lnTo>
                <a:lnTo>
                  <a:pt x="25487" y="363257"/>
                </a:lnTo>
                <a:lnTo>
                  <a:pt x="22706" y="376474"/>
                </a:lnTo>
                <a:lnTo>
                  <a:pt x="20853" y="387190"/>
                </a:lnTo>
                <a:lnTo>
                  <a:pt x="19617" y="396239"/>
                </a:lnTo>
                <a:lnTo>
                  <a:pt x="18793" y="404177"/>
                </a:lnTo>
                <a:lnTo>
                  <a:pt x="18243" y="413279"/>
                </a:lnTo>
                <a:lnTo>
                  <a:pt x="17633" y="433552"/>
                </a:lnTo>
                <a:lnTo>
                  <a:pt x="16518" y="442387"/>
                </a:lnTo>
                <a:lnTo>
                  <a:pt x="14821" y="450182"/>
                </a:lnTo>
                <a:lnTo>
                  <a:pt x="11350" y="463924"/>
                </a:lnTo>
                <a:lnTo>
                  <a:pt x="9806" y="476381"/>
                </a:lnTo>
                <a:lnTo>
                  <a:pt x="6581" y="485727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15"/>
          <p:cNvSpPr/>
          <p:nvPr/>
        </p:nvSpPr>
        <p:spPr>
          <a:xfrm>
            <a:off x="5532637" y="5718395"/>
            <a:ext cx="235447" cy="213339"/>
          </a:xfrm>
          <a:custGeom>
            <a:avLst/>
            <a:gdLst/>
            <a:ahLst/>
            <a:cxnLst/>
            <a:rect l="0" t="0" r="0" b="0"/>
            <a:pathLst>
              <a:path w="235447" h="213339">
                <a:moveTo>
                  <a:pt x="162360" y="68042"/>
                </a:moveTo>
                <a:lnTo>
                  <a:pt x="162360" y="54390"/>
                </a:lnTo>
                <a:lnTo>
                  <a:pt x="161408" y="50368"/>
                </a:lnTo>
                <a:lnTo>
                  <a:pt x="159820" y="47687"/>
                </a:lnTo>
                <a:lnTo>
                  <a:pt x="157809" y="45900"/>
                </a:lnTo>
                <a:lnTo>
                  <a:pt x="156468" y="43755"/>
                </a:lnTo>
                <a:lnTo>
                  <a:pt x="154979" y="38833"/>
                </a:lnTo>
                <a:lnTo>
                  <a:pt x="153629" y="37140"/>
                </a:lnTo>
                <a:lnTo>
                  <a:pt x="151777" y="36010"/>
                </a:lnTo>
                <a:lnTo>
                  <a:pt x="149590" y="35258"/>
                </a:lnTo>
                <a:lnTo>
                  <a:pt x="146226" y="34756"/>
                </a:lnTo>
                <a:lnTo>
                  <a:pt x="142079" y="34421"/>
                </a:lnTo>
                <a:lnTo>
                  <a:pt x="137409" y="34198"/>
                </a:lnTo>
                <a:lnTo>
                  <a:pt x="124601" y="33950"/>
                </a:lnTo>
                <a:lnTo>
                  <a:pt x="117185" y="33884"/>
                </a:lnTo>
                <a:lnTo>
                  <a:pt x="110336" y="34793"/>
                </a:lnTo>
                <a:lnTo>
                  <a:pt x="103865" y="36351"/>
                </a:lnTo>
                <a:lnTo>
                  <a:pt x="97646" y="38342"/>
                </a:lnTo>
                <a:lnTo>
                  <a:pt x="91594" y="41575"/>
                </a:lnTo>
                <a:lnTo>
                  <a:pt x="85655" y="45634"/>
                </a:lnTo>
                <a:lnTo>
                  <a:pt x="79791" y="50246"/>
                </a:lnTo>
                <a:lnTo>
                  <a:pt x="73024" y="55226"/>
                </a:lnTo>
                <a:lnTo>
                  <a:pt x="57885" y="65839"/>
                </a:lnTo>
                <a:lnTo>
                  <a:pt x="50800" y="73241"/>
                </a:lnTo>
                <a:lnTo>
                  <a:pt x="44172" y="81985"/>
                </a:lnTo>
                <a:lnTo>
                  <a:pt x="37848" y="91625"/>
                </a:lnTo>
                <a:lnTo>
                  <a:pt x="32679" y="99957"/>
                </a:lnTo>
                <a:lnTo>
                  <a:pt x="28281" y="107416"/>
                </a:lnTo>
                <a:lnTo>
                  <a:pt x="24397" y="114294"/>
                </a:lnTo>
                <a:lnTo>
                  <a:pt x="20855" y="119832"/>
                </a:lnTo>
                <a:lnTo>
                  <a:pt x="17540" y="124476"/>
                </a:lnTo>
                <a:lnTo>
                  <a:pt x="14379" y="128525"/>
                </a:lnTo>
                <a:lnTo>
                  <a:pt x="11318" y="135034"/>
                </a:lnTo>
                <a:lnTo>
                  <a:pt x="8325" y="143183"/>
                </a:lnTo>
                <a:lnTo>
                  <a:pt x="1229" y="165435"/>
                </a:lnTo>
                <a:lnTo>
                  <a:pt x="647" y="169166"/>
                </a:lnTo>
                <a:lnTo>
                  <a:pt x="259" y="173558"/>
                </a:lnTo>
                <a:lnTo>
                  <a:pt x="0" y="178391"/>
                </a:lnTo>
                <a:lnTo>
                  <a:pt x="780" y="183518"/>
                </a:lnTo>
                <a:lnTo>
                  <a:pt x="2253" y="188842"/>
                </a:lnTo>
                <a:lnTo>
                  <a:pt x="4187" y="194295"/>
                </a:lnTo>
                <a:lnTo>
                  <a:pt x="6429" y="197931"/>
                </a:lnTo>
                <a:lnTo>
                  <a:pt x="8876" y="200354"/>
                </a:lnTo>
                <a:lnTo>
                  <a:pt x="16040" y="204000"/>
                </a:lnTo>
                <a:lnTo>
                  <a:pt x="21951" y="206306"/>
                </a:lnTo>
                <a:lnTo>
                  <a:pt x="28749" y="208795"/>
                </a:lnTo>
                <a:lnTo>
                  <a:pt x="35186" y="210455"/>
                </a:lnTo>
                <a:lnTo>
                  <a:pt x="41382" y="211562"/>
                </a:lnTo>
                <a:lnTo>
                  <a:pt x="47418" y="212299"/>
                </a:lnTo>
                <a:lnTo>
                  <a:pt x="53348" y="212791"/>
                </a:lnTo>
                <a:lnTo>
                  <a:pt x="59205" y="213119"/>
                </a:lnTo>
                <a:lnTo>
                  <a:pt x="65015" y="213338"/>
                </a:lnTo>
                <a:lnTo>
                  <a:pt x="72698" y="212531"/>
                </a:lnTo>
                <a:lnTo>
                  <a:pt x="81631" y="211040"/>
                </a:lnTo>
                <a:lnTo>
                  <a:pt x="91395" y="209094"/>
                </a:lnTo>
                <a:lnTo>
                  <a:pt x="99810" y="206844"/>
                </a:lnTo>
                <a:lnTo>
                  <a:pt x="107325" y="204392"/>
                </a:lnTo>
                <a:lnTo>
                  <a:pt x="114240" y="201804"/>
                </a:lnTo>
                <a:lnTo>
                  <a:pt x="120755" y="198175"/>
                </a:lnTo>
                <a:lnTo>
                  <a:pt x="127003" y="193850"/>
                </a:lnTo>
                <a:lnTo>
                  <a:pt x="133074" y="189061"/>
                </a:lnTo>
                <a:lnTo>
                  <a:pt x="139979" y="183012"/>
                </a:lnTo>
                <a:lnTo>
                  <a:pt x="147439" y="176121"/>
                </a:lnTo>
                <a:lnTo>
                  <a:pt x="165253" y="158940"/>
                </a:lnTo>
                <a:lnTo>
                  <a:pt x="189046" y="135429"/>
                </a:lnTo>
                <a:lnTo>
                  <a:pt x="198248" y="125349"/>
                </a:lnTo>
                <a:lnTo>
                  <a:pt x="205336" y="116724"/>
                </a:lnTo>
                <a:lnTo>
                  <a:pt x="211013" y="109070"/>
                </a:lnTo>
                <a:lnTo>
                  <a:pt x="215750" y="102061"/>
                </a:lnTo>
                <a:lnTo>
                  <a:pt x="219861" y="95484"/>
                </a:lnTo>
                <a:lnTo>
                  <a:pt x="223554" y="89195"/>
                </a:lnTo>
                <a:lnTo>
                  <a:pt x="226016" y="84048"/>
                </a:lnTo>
                <a:lnTo>
                  <a:pt x="227657" y="79666"/>
                </a:lnTo>
                <a:lnTo>
                  <a:pt x="228752" y="75791"/>
                </a:lnTo>
                <a:lnTo>
                  <a:pt x="232508" y="63866"/>
                </a:lnTo>
                <a:lnTo>
                  <a:pt x="234842" y="56686"/>
                </a:lnTo>
                <a:lnTo>
                  <a:pt x="235446" y="50946"/>
                </a:lnTo>
                <a:lnTo>
                  <a:pt x="234897" y="46167"/>
                </a:lnTo>
                <a:lnTo>
                  <a:pt x="233578" y="42029"/>
                </a:lnTo>
                <a:lnTo>
                  <a:pt x="231746" y="37365"/>
                </a:lnTo>
                <a:lnTo>
                  <a:pt x="229572" y="32351"/>
                </a:lnTo>
                <a:lnTo>
                  <a:pt x="227171" y="27103"/>
                </a:lnTo>
                <a:lnTo>
                  <a:pt x="224617" y="22652"/>
                </a:lnTo>
                <a:lnTo>
                  <a:pt x="221962" y="18732"/>
                </a:lnTo>
                <a:lnTo>
                  <a:pt x="219240" y="15166"/>
                </a:lnTo>
                <a:lnTo>
                  <a:pt x="215520" y="11837"/>
                </a:lnTo>
                <a:lnTo>
                  <a:pt x="211135" y="8665"/>
                </a:lnTo>
                <a:lnTo>
                  <a:pt x="206307" y="5597"/>
                </a:lnTo>
                <a:lnTo>
                  <a:pt x="201183" y="3552"/>
                </a:lnTo>
                <a:lnTo>
                  <a:pt x="195862" y="2189"/>
                </a:lnTo>
                <a:lnTo>
                  <a:pt x="190410" y="1280"/>
                </a:lnTo>
                <a:lnTo>
                  <a:pt x="184870" y="674"/>
                </a:lnTo>
                <a:lnTo>
                  <a:pt x="179272" y="270"/>
                </a:lnTo>
                <a:lnTo>
                  <a:pt x="173634" y="0"/>
                </a:lnTo>
                <a:lnTo>
                  <a:pt x="168924" y="774"/>
                </a:lnTo>
                <a:lnTo>
                  <a:pt x="164831" y="2241"/>
                </a:lnTo>
                <a:lnTo>
                  <a:pt x="161150" y="4173"/>
                </a:lnTo>
                <a:lnTo>
                  <a:pt x="155839" y="6412"/>
                </a:lnTo>
                <a:lnTo>
                  <a:pt x="149439" y="8858"/>
                </a:lnTo>
                <a:lnTo>
                  <a:pt x="142317" y="11441"/>
                </a:lnTo>
                <a:lnTo>
                  <a:pt x="133758" y="16021"/>
                </a:lnTo>
                <a:lnTo>
                  <a:pt x="124242" y="21931"/>
                </a:lnTo>
                <a:lnTo>
                  <a:pt x="114088" y="28729"/>
                </a:lnTo>
                <a:lnTo>
                  <a:pt x="105414" y="35166"/>
                </a:lnTo>
                <a:lnTo>
                  <a:pt x="97726" y="41362"/>
                </a:lnTo>
                <a:lnTo>
                  <a:pt x="85056" y="52374"/>
                </a:lnTo>
                <a:lnTo>
                  <a:pt x="76250" y="60443"/>
                </a:lnTo>
                <a:lnTo>
                  <a:pt x="59490" y="76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16"/>
          <p:cNvSpPr/>
          <p:nvPr/>
        </p:nvSpPr>
        <p:spPr>
          <a:xfrm>
            <a:off x="5506790" y="5917016"/>
            <a:ext cx="200584" cy="289351"/>
          </a:xfrm>
          <a:custGeom>
            <a:avLst/>
            <a:gdLst/>
            <a:ahLst/>
            <a:cxnLst/>
            <a:rect l="0" t="0" r="0" b="0"/>
            <a:pathLst>
              <a:path w="200584" h="289351">
                <a:moveTo>
                  <a:pt x="136772" y="83734"/>
                </a:moveTo>
                <a:lnTo>
                  <a:pt x="123119" y="79183"/>
                </a:lnTo>
                <a:lnTo>
                  <a:pt x="117193" y="76890"/>
                </a:lnTo>
                <a:lnTo>
                  <a:pt x="111337" y="74409"/>
                </a:lnTo>
                <a:lnTo>
                  <a:pt x="97352" y="68133"/>
                </a:lnTo>
                <a:lnTo>
                  <a:pt x="92899" y="67275"/>
                </a:lnTo>
                <a:lnTo>
                  <a:pt x="90379" y="67047"/>
                </a:lnTo>
                <a:lnTo>
                  <a:pt x="88698" y="65942"/>
                </a:lnTo>
                <a:lnTo>
                  <a:pt x="87578" y="64252"/>
                </a:lnTo>
                <a:lnTo>
                  <a:pt x="86831" y="62174"/>
                </a:lnTo>
                <a:lnTo>
                  <a:pt x="85381" y="60788"/>
                </a:lnTo>
                <a:lnTo>
                  <a:pt x="83461" y="59864"/>
                </a:lnTo>
                <a:lnTo>
                  <a:pt x="81228" y="59248"/>
                </a:lnTo>
                <a:lnTo>
                  <a:pt x="76209" y="56024"/>
                </a:lnTo>
                <a:lnTo>
                  <a:pt x="69775" y="50743"/>
                </a:lnTo>
                <a:lnTo>
                  <a:pt x="63816" y="47481"/>
                </a:lnTo>
                <a:lnTo>
                  <a:pt x="59560" y="45278"/>
                </a:lnTo>
                <a:lnTo>
                  <a:pt x="55770" y="42857"/>
                </a:lnTo>
                <a:lnTo>
                  <a:pt x="52291" y="40290"/>
                </a:lnTo>
                <a:lnTo>
                  <a:pt x="49018" y="37626"/>
                </a:lnTo>
                <a:lnTo>
                  <a:pt x="42843" y="34666"/>
                </a:lnTo>
                <a:lnTo>
                  <a:pt x="36923" y="33351"/>
                </a:lnTo>
                <a:lnTo>
                  <a:pt x="31117" y="32766"/>
                </a:lnTo>
                <a:lnTo>
                  <a:pt x="25362" y="32507"/>
                </a:lnTo>
                <a:lnTo>
                  <a:pt x="22494" y="32437"/>
                </a:lnTo>
                <a:lnTo>
                  <a:pt x="20582" y="33344"/>
                </a:lnTo>
                <a:lnTo>
                  <a:pt x="19307" y="34900"/>
                </a:lnTo>
                <a:lnTo>
                  <a:pt x="18457" y="36890"/>
                </a:lnTo>
                <a:lnTo>
                  <a:pt x="12710" y="44243"/>
                </a:lnTo>
                <a:lnTo>
                  <a:pt x="11201" y="48834"/>
                </a:lnTo>
                <a:lnTo>
                  <a:pt x="10196" y="54752"/>
                </a:lnTo>
                <a:lnTo>
                  <a:pt x="9526" y="61555"/>
                </a:lnTo>
                <a:lnTo>
                  <a:pt x="6241" y="84354"/>
                </a:lnTo>
                <a:lnTo>
                  <a:pt x="4031" y="98435"/>
                </a:lnTo>
                <a:lnTo>
                  <a:pt x="2558" y="113537"/>
                </a:lnTo>
                <a:lnTo>
                  <a:pt x="1576" y="129320"/>
                </a:lnTo>
                <a:lnTo>
                  <a:pt x="485" y="161145"/>
                </a:lnTo>
                <a:lnTo>
                  <a:pt x="0" y="191163"/>
                </a:lnTo>
                <a:lnTo>
                  <a:pt x="823" y="204883"/>
                </a:lnTo>
                <a:lnTo>
                  <a:pt x="2324" y="217840"/>
                </a:lnTo>
                <a:lnTo>
                  <a:pt x="4278" y="230288"/>
                </a:lnTo>
                <a:lnTo>
                  <a:pt x="6533" y="240491"/>
                </a:lnTo>
                <a:lnTo>
                  <a:pt x="8988" y="249199"/>
                </a:lnTo>
                <a:lnTo>
                  <a:pt x="11578" y="256909"/>
                </a:lnTo>
                <a:lnTo>
                  <a:pt x="14257" y="263001"/>
                </a:lnTo>
                <a:lnTo>
                  <a:pt x="16995" y="268016"/>
                </a:lnTo>
                <a:lnTo>
                  <a:pt x="19773" y="272311"/>
                </a:lnTo>
                <a:lnTo>
                  <a:pt x="22578" y="275175"/>
                </a:lnTo>
                <a:lnTo>
                  <a:pt x="25400" y="277083"/>
                </a:lnTo>
                <a:lnTo>
                  <a:pt x="28234" y="278356"/>
                </a:lnTo>
                <a:lnTo>
                  <a:pt x="41324" y="284698"/>
                </a:lnTo>
                <a:lnTo>
                  <a:pt x="45517" y="286290"/>
                </a:lnTo>
                <a:lnTo>
                  <a:pt x="49266" y="287351"/>
                </a:lnTo>
                <a:lnTo>
                  <a:pt x="52717" y="288058"/>
                </a:lnTo>
                <a:lnTo>
                  <a:pt x="56923" y="288530"/>
                </a:lnTo>
                <a:lnTo>
                  <a:pt x="61632" y="288845"/>
                </a:lnTo>
                <a:lnTo>
                  <a:pt x="66676" y="289055"/>
                </a:lnTo>
                <a:lnTo>
                  <a:pt x="77361" y="289287"/>
                </a:lnTo>
                <a:lnTo>
                  <a:pt x="82877" y="289350"/>
                </a:lnTo>
                <a:lnTo>
                  <a:pt x="87507" y="288439"/>
                </a:lnTo>
                <a:lnTo>
                  <a:pt x="91546" y="286878"/>
                </a:lnTo>
                <a:lnTo>
                  <a:pt x="95191" y="284886"/>
                </a:lnTo>
                <a:lnTo>
                  <a:pt x="109424" y="277531"/>
                </a:lnTo>
                <a:lnTo>
                  <a:pt x="125705" y="269319"/>
                </a:lnTo>
                <a:lnTo>
                  <a:pt x="130347" y="265560"/>
                </a:lnTo>
                <a:lnTo>
                  <a:pt x="134393" y="261149"/>
                </a:lnTo>
                <a:lnTo>
                  <a:pt x="138044" y="256303"/>
                </a:lnTo>
                <a:lnTo>
                  <a:pt x="142383" y="251167"/>
                </a:lnTo>
                <a:lnTo>
                  <a:pt x="147180" y="245839"/>
                </a:lnTo>
                <a:lnTo>
                  <a:pt x="152283" y="240381"/>
                </a:lnTo>
                <a:lnTo>
                  <a:pt x="156638" y="234838"/>
                </a:lnTo>
                <a:lnTo>
                  <a:pt x="160493" y="229237"/>
                </a:lnTo>
                <a:lnTo>
                  <a:pt x="164016" y="223599"/>
                </a:lnTo>
                <a:lnTo>
                  <a:pt x="167317" y="217934"/>
                </a:lnTo>
                <a:lnTo>
                  <a:pt x="170471" y="212254"/>
                </a:lnTo>
                <a:lnTo>
                  <a:pt x="173525" y="206561"/>
                </a:lnTo>
                <a:lnTo>
                  <a:pt x="176514" y="199909"/>
                </a:lnTo>
                <a:lnTo>
                  <a:pt x="179459" y="192616"/>
                </a:lnTo>
                <a:lnTo>
                  <a:pt x="182375" y="184897"/>
                </a:lnTo>
                <a:lnTo>
                  <a:pt x="185272" y="172131"/>
                </a:lnTo>
                <a:lnTo>
                  <a:pt x="188155" y="156000"/>
                </a:lnTo>
                <a:lnTo>
                  <a:pt x="193899" y="120615"/>
                </a:lnTo>
                <a:lnTo>
                  <a:pt x="199627" y="89013"/>
                </a:lnTo>
                <a:lnTo>
                  <a:pt x="200583" y="76776"/>
                </a:lnTo>
                <a:lnTo>
                  <a:pt x="200267" y="66712"/>
                </a:lnTo>
                <a:lnTo>
                  <a:pt x="199105" y="58099"/>
                </a:lnTo>
                <a:lnTo>
                  <a:pt x="197378" y="49498"/>
                </a:lnTo>
                <a:lnTo>
                  <a:pt x="195273" y="40908"/>
                </a:lnTo>
                <a:lnTo>
                  <a:pt x="192917" y="32323"/>
                </a:lnTo>
                <a:lnTo>
                  <a:pt x="190395" y="25648"/>
                </a:lnTo>
                <a:lnTo>
                  <a:pt x="187761" y="20245"/>
                </a:lnTo>
                <a:lnTo>
                  <a:pt x="182294" y="11701"/>
                </a:lnTo>
                <a:lnTo>
                  <a:pt x="176689" y="4729"/>
                </a:lnTo>
                <a:lnTo>
                  <a:pt x="173861" y="2489"/>
                </a:lnTo>
                <a:lnTo>
                  <a:pt x="171023" y="996"/>
                </a:lnTo>
                <a:lnTo>
                  <a:pt x="168179" y="0"/>
                </a:lnTo>
                <a:lnTo>
                  <a:pt x="164377" y="289"/>
                </a:lnTo>
                <a:lnTo>
                  <a:pt x="159938" y="1433"/>
                </a:lnTo>
                <a:lnTo>
                  <a:pt x="155073" y="3149"/>
                </a:lnTo>
                <a:lnTo>
                  <a:pt x="150878" y="5246"/>
                </a:lnTo>
                <a:lnTo>
                  <a:pt x="147129" y="7596"/>
                </a:lnTo>
                <a:lnTo>
                  <a:pt x="143677" y="10115"/>
                </a:lnTo>
                <a:lnTo>
                  <a:pt x="133755" y="14652"/>
                </a:lnTo>
                <a:lnTo>
                  <a:pt x="119521" y="20534"/>
                </a:lnTo>
                <a:lnTo>
                  <a:pt x="102411" y="27313"/>
                </a:lnTo>
                <a:lnTo>
                  <a:pt x="90052" y="32785"/>
                </a:lnTo>
                <a:lnTo>
                  <a:pt x="80860" y="37386"/>
                </a:lnTo>
                <a:lnTo>
                  <a:pt x="59619" y="49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17"/>
          <p:cNvSpPr/>
          <p:nvPr/>
        </p:nvSpPr>
        <p:spPr>
          <a:xfrm>
            <a:off x="5840879" y="5717919"/>
            <a:ext cx="214164" cy="488572"/>
          </a:xfrm>
          <a:custGeom>
            <a:avLst/>
            <a:gdLst/>
            <a:ahLst/>
            <a:cxnLst/>
            <a:rect l="0" t="0" r="0" b="0"/>
            <a:pathLst>
              <a:path w="214164" h="488572">
                <a:moveTo>
                  <a:pt x="214163" y="17083"/>
                </a:moveTo>
                <a:lnTo>
                  <a:pt x="205062" y="7982"/>
                </a:lnTo>
                <a:lnTo>
                  <a:pt x="201428" y="5300"/>
                </a:lnTo>
                <a:lnTo>
                  <a:pt x="194850" y="2321"/>
                </a:lnTo>
                <a:lnTo>
                  <a:pt x="190810" y="1527"/>
                </a:lnTo>
                <a:lnTo>
                  <a:pt x="186212" y="997"/>
                </a:lnTo>
                <a:lnTo>
                  <a:pt x="181242" y="644"/>
                </a:lnTo>
                <a:lnTo>
                  <a:pt x="175070" y="409"/>
                </a:lnTo>
                <a:lnTo>
                  <a:pt x="153685" y="78"/>
                </a:lnTo>
                <a:lnTo>
                  <a:pt x="140929" y="0"/>
                </a:lnTo>
                <a:lnTo>
                  <a:pt x="135813" y="932"/>
                </a:lnTo>
                <a:lnTo>
                  <a:pt x="131450" y="2506"/>
                </a:lnTo>
                <a:lnTo>
                  <a:pt x="96680" y="20091"/>
                </a:lnTo>
                <a:lnTo>
                  <a:pt x="90121" y="24803"/>
                </a:lnTo>
                <a:lnTo>
                  <a:pt x="82891" y="30802"/>
                </a:lnTo>
                <a:lnTo>
                  <a:pt x="75214" y="37659"/>
                </a:lnTo>
                <a:lnTo>
                  <a:pt x="68190" y="43183"/>
                </a:lnTo>
                <a:lnTo>
                  <a:pt x="61603" y="47818"/>
                </a:lnTo>
                <a:lnTo>
                  <a:pt x="55306" y="51861"/>
                </a:lnTo>
                <a:lnTo>
                  <a:pt x="50156" y="56461"/>
                </a:lnTo>
                <a:lnTo>
                  <a:pt x="45770" y="61432"/>
                </a:lnTo>
                <a:lnTo>
                  <a:pt x="41894" y="66652"/>
                </a:lnTo>
                <a:lnTo>
                  <a:pt x="38357" y="72989"/>
                </a:lnTo>
                <a:lnTo>
                  <a:pt x="31887" y="87650"/>
                </a:lnTo>
                <a:lnTo>
                  <a:pt x="25836" y="101152"/>
                </a:lnTo>
                <a:lnTo>
                  <a:pt x="17075" y="119462"/>
                </a:lnTo>
                <a:lnTo>
                  <a:pt x="5581" y="142717"/>
                </a:lnTo>
                <a:lnTo>
                  <a:pt x="2398" y="154200"/>
                </a:lnTo>
                <a:lnTo>
                  <a:pt x="983" y="165654"/>
                </a:lnTo>
                <a:lnTo>
                  <a:pt x="354" y="177095"/>
                </a:lnTo>
                <a:lnTo>
                  <a:pt x="74" y="188529"/>
                </a:lnTo>
                <a:lnTo>
                  <a:pt x="0" y="194246"/>
                </a:lnTo>
                <a:lnTo>
                  <a:pt x="1855" y="199962"/>
                </a:lnTo>
                <a:lnTo>
                  <a:pt x="4997" y="205677"/>
                </a:lnTo>
                <a:lnTo>
                  <a:pt x="8996" y="211393"/>
                </a:lnTo>
                <a:lnTo>
                  <a:pt x="12615" y="217108"/>
                </a:lnTo>
                <a:lnTo>
                  <a:pt x="19176" y="228538"/>
                </a:lnTo>
                <a:lnTo>
                  <a:pt x="22259" y="232348"/>
                </a:lnTo>
                <a:lnTo>
                  <a:pt x="25267" y="234888"/>
                </a:lnTo>
                <a:lnTo>
                  <a:pt x="28225" y="236581"/>
                </a:lnTo>
                <a:lnTo>
                  <a:pt x="34051" y="238463"/>
                </a:lnTo>
                <a:lnTo>
                  <a:pt x="39816" y="239299"/>
                </a:lnTo>
                <a:lnTo>
                  <a:pt x="45553" y="239671"/>
                </a:lnTo>
                <a:lnTo>
                  <a:pt x="48416" y="238818"/>
                </a:lnTo>
                <a:lnTo>
                  <a:pt x="54137" y="235329"/>
                </a:lnTo>
                <a:lnTo>
                  <a:pt x="59856" y="233144"/>
                </a:lnTo>
                <a:lnTo>
                  <a:pt x="62714" y="232561"/>
                </a:lnTo>
                <a:lnTo>
                  <a:pt x="65572" y="230267"/>
                </a:lnTo>
                <a:lnTo>
                  <a:pt x="76050" y="216986"/>
                </a:lnTo>
                <a:lnTo>
                  <a:pt x="82083" y="210359"/>
                </a:lnTo>
                <a:lnTo>
                  <a:pt x="88962" y="203083"/>
                </a:lnTo>
                <a:lnTo>
                  <a:pt x="94500" y="196329"/>
                </a:lnTo>
                <a:lnTo>
                  <a:pt x="99146" y="189920"/>
                </a:lnTo>
                <a:lnTo>
                  <a:pt x="103195" y="183743"/>
                </a:lnTo>
                <a:lnTo>
                  <a:pt x="122546" y="152295"/>
                </a:lnTo>
                <a:lnTo>
                  <a:pt x="128320" y="140562"/>
                </a:lnTo>
                <a:lnTo>
                  <a:pt x="133122" y="128929"/>
                </a:lnTo>
                <a:lnTo>
                  <a:pt x="137276" y="117365"/>
                </a:lnTo>
                <a:lnTo>
                  <a:pt x="141950" y="105846"/>
                </a:lnTo>
                <a:lnTo>
                  <a:pt x="146971" y="94356"/>
                </a:lnTo>
                <a:lnTo>
                  <a:pt x="152223" y="82886"/>
                </a:lnTo>
                <a:lnTo>
                  <a:pt x="155725" y="74287"/>
                </a:lnTo>
                <a:lnTo>
                  <a:pt x="159616" y="62192"/>
                </a:lnTo>
                <a:lnTo>
                  <a:pt x="161344" y="48562"/>
                </a:lnTo>
                <a:lnTo>
                  <a:pt x="161806" y="40926"/>
                </a:lnTo>
                <a:lnTo>
                  <a:pt x="163066" y="39646"/>
                </a:lnTo>
                <a:lnTo>
                  <a:pt x="164858" y="42603"/>
                </a:lnTo>
                <a:lnTo>
                  <a:pt x="168437" y="54143"/>
                </a:lnTo>
                <a:lnTo>
                  <a:pt x="173275" y="84694"/>
                </a:lnTo>
                <a:lnTo>
                  <a:pt x="175474" y="96447"/>
                </a:lnTo>
                <a:lnTo>
                  <a:pt x="176940" y="107140"/>
                </a:lnTo>
                <a:lnTo>
                  <a:pt x="177918" y="117126"/>
                </a:lnTo>
                <a:lnTo>
                  <a:pt x="178570" y="126641"/>
                </a:lnTo>
                <a:lnTo>
                  <a:pt x="179839" y="458545"/>
                </a:lnTo>
                <a:lnTo>
                  <a:pt x="178898" y="468554"/>
                </a:lnTo>
                <a:lnTo>
                  <a:pt x="177318" y="475226"/>
                </a:lnTo>
                <a:lnTo>
                  <a:pt x="171300" y="488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18"/>
          <p:cNvSpPr/>
          <p:nvPr/>
        </p:nvSpPr>
        <p:spPr>
          <a:xfrm>
            <a:off x="3671887" y="6206527"/>
            <a:ext cx="1457326" cy="85689"/>
          </a:xfrm>
          <a:custGeom>
            <a:avLst/>
            <a:gdLst/>
            <a:ahLst/>
            <a:cxnLst/>
            <a:rect l="0" t="0" r="0" b="0"/>
            <a:pathLst>
              <a:path w="1457326" h="85689">
                <a:moveTo>
                  <a:pt x="0" y="85688"/>
                </a:moveTo>
                <a:lnTo>
                  <a:pt x="55290" y="85688"/>
                </a:lnTo>
                <a:lnTo>
                  <a:pt x="85216" y="83148"/>
                </a:lnTo>
                <a:lnTo>
                  <a:pt x="102531" y="81137"/>
                </a:lnTo>
                <a:lnTo>
                  <a:pt x="190612" y="73756"/>
                </a:lnTo>
                <a:lnTo>
                  <a:pt x="223277" y="69160"/>
                </a:lnTo>
                <a:lnTo>
                  <a:pt x="255531" y="63240"/>
                </a:lnTo>
                <a:lnTo>
                  <a:pt x="287512" y="56435"/>
                </a:lnTo>
                <a:lnTo>
                  <a:pt x="368765" y="41254"/>
                </a:lnTo>
                <a:lnTo>
                  <a:pt x="501468" y="17326"/>
                </a:lnTo>
                <a:lnTo>
                  <a:pt x="521955" y="14396"/>
                </a:lnTo>
                <a:lnTo>
                  <a:pt x="540375" y="12443"/>
                </a:lnTo>
                <a:lnTo>
                  <a:pt x="654217" y="4757"/>
                </a:lnTo>
                <a:lnTo>
                  <a:pt x="708276" y="2093"/>
                </a:lnTo>
                <a:lnTo>
                  <a:pt x="729358" y="1383"/>
                </a:lnTo>
                <a:lnTo>
                  <a:pt x="1080696" y="0"/>
                </a:lnTo>
                <a:lnTo>
                  <a:pt x="1103369" y="940"/>
                </a:lnTo>
                <a:lnTo>
                  <a:pt x="1127057" y="2519"/>
                </a:lnTo>
                <a:lnTo>
                  <a:pt x="1231221" y="11898"/>
                </a:lnTo>
                <a:lnTo>
                  <a:pt x="1257059" y="15540"/>
                </a:lnTo>
                <a:lnTo>
                  <a:pt x="1281904" y="19872"/>
                </a:lnTo>
                <a:lnTo>
                  <a:pt x="1306088" y="24665"/>
                </a:lnTo>
                <a:lnTo>
                  <a:pt x="1326972" y="27861"/>
                </a:lnTo>
                <a:lnTo>
                  <a:pt x="1345659" y="29992"/>
                </a:lnTo>
                <a:lnTo>
                  <a:pt x="1362878" y="31412"/>
                </a:lnTo>
                <a:lnTo>
                  <a:pt x="1378168" y="33311"/>
                </a:lnTo>
                <a:lnTo>
                  <a:pt x="1392171" y="35530"/>
                </a:lnTo>
                <a:lnTo>
                  <a:pt x="1405317" y="37962"/>
                </a:lnTo>
                <a:lnTo>
                  <a:pt x="1415033" y="39583"/>
                </a:lnTo>
                <a:lnTo>
                  <a:pt x="1422462" y="40664"/>
                </a:lnTo>
                <a:lnTo>
                  <a:pt x="1457325" y="428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19"/>
          <p:cNvSpPr/>
          <p:nvPr/>
        </p:nvSpPr>
        <p:spPr>
          <a:xfrm>
            <a:off x="3992812" y="6302102"/>
            <a:ext cx="201998" cy="178558"/>
          </a:xfrm>
          <a:custGeom>
            <a:avLst/>
            <a:gdLst/>
            <a:ahLst/>
            <a:cxnLst/>
            <a:rect l="0" t="0" r="0" b="0"/>
            <a:pathLst>
              <a:path w="201998" h="178558">
                <a:moveTo>
                  <a:pt x="73410" y="32975"/>
                </a:moveTo>
                <a:lnTo>
                  <a:pt x="77961" y="23874"/>
                </a:lnTo>
                <a:lnTo>
                  <a:pt x="80254" y="21192"/>
                </a:lnTo>
                <a:lnTo>
                  <a:pt x="82735" y="19405"/>
                </a:lnTo>
                <a:lnTo>
                  <a:pt x="88032" y="16466"/>
                </a:lnTo>
                <a:lnTo>
                  <a:pt x="93561" y="11985"/>
                </a:lnTo>
                <a:lnTo>
                  <a:pt x="96369" y="10409"/>
                </a:lnTo>
                <a:lnTo>
                  <a:pt x="105824" y="7239"/>
                </a:lnTo>
                <a:lnTo>
                  <a:pt x="110260" y="5340"/>
                </a:lnTo>
                <a:lnTo>
                  <a:pt x="115121" y="3122"/>
                </a:lnTo>
                <a:lnTo>
                  <a:pt x="121220" y="1643"/>
                </a:lnTo>
                <a:lnTo>
                  <a:pt x="128143" y="657"/>
                </a:lnTo>
                <a:lnTo>
                  <a:pt x="135617" y="0"/>
                </a:lnTo>
                <a:lnTo>
                  <a:pt x="140599" y="514"/>
                </a:lnTo>
                <a:lnTo>
                  <a:pt x="143919" y="1809"/>
                </a:lnTo>
                <a:lnTo>
                  <a:pt x="149515" y="5789"/>
                </a:lnTo>
                <a:lnTo>
                  <a:pt x="153674" y="8184"/>
                </a:lnTo>
                <a:lnTo>
                  <a:pt x="158352" y="10732"/>
                </a:lnTo>
                <a:lnTo>
                  <a:pt x="162423" y="12432"/>
                </a:lnTo>
                <a:lnTo>
                  <a:pt x="166090" y="13565"/>
                </a:lnTo>
                <a:lnTo>
                  <a:pt x="169487" y="14320"/>
                </a:lnTo>
                <a:lnTo>
                  <a:pt x="171751" y="15776"/>
                </a:lnTo>
                <a:lnTo>
                  <a:pt x="173260" y="17699"/>
                </a:lnTo>
                <a:lnTo>
                  <a:pt x="174267" y="19933"/>
                </a:lnTo>
                <a:lnTo>
                  <a:pt x="175385" y="24956"/>
                </a:lnTo>
                <a:lnTo>
                  <a:pt x="176103" y="31391"/>
                </a:lnTo>
                <a:lnTo>
                  <a:pt x="176202" y="37351"/>
                </a:lnTo>
                <a:lnTo>
                  <a:pt x="176228" y="41607"/>
                </a:lnTo>
                <a:lnTo>
                  <a:pt x="174340" y="45398"/>
                </a:lnTo>
                <a:lnTo>
                  <a:pt x="171177" y="48877"/>
                </a:lnTo>
                <a:lnTo>
                  <a:pt x="167163" y="52149"/>
                </a:lnTo>
                <a:lnTo>
                  <a:pt x="162582" y="57188"/>
                </a:lnTo>
                <a:lnTo>
                  <a:pt x="157623" y="63404"/>
                </a:lnTo>
                <a:lnTo>
                  <a:pt x="152412" y="70407"/>
                </a:lnTo>
                <a:lnTo>
                  <a:pt x="126874" y="103015"/>
                </a:lnTo>
                <a:lnTo>
                  <a:pt x="118578" y="113006"/>
                </a:lnTo>
                <a:lnTo>
                  <a:pt x="111142" y="121572"/>
                </a:lnTo>
                <a:lnTo>
                  <a:pt x="98752" y="135216"/>
                </a:lnTo>
                <a:lnTo>
                  <a:pt x="90070" y="144456"/>
                </a:lnTo>
                <a:lnTo>
                  <a:pt x="85470" y="148253"/>
                </a:lnTo>
                <a:lnTo>
                  <a:pt x="80497" y="151737"/>
                </a:lnTo>
                <a:lnTo>
                  <a:pt x="75277" y="155012"/>
                </a:lnTo>
                <a:lnTo>
                  <a:pt x="70845" y="158148"/>
                </a:lnTo>
                <a:lnTo>
                  <a:pt x="66938" y="161192"/>
                </a:lnTo>
                <a:lnTo>
                  <a:pt x="63380" y="164173"/>
                </a:lnTo>
                <a:lnTo>
                  <a:pt x="60056" y="167112"/>
                </a:lnTo>
                <a:lnTo>
                  <a:pt x="53823" y="172920"/>
                </a:lnTo>
                <a:lnTo>
                  <a:pt x="49874" y="174849"/>
                </a:lnTo>
                <a:lnTo>
                  <a:pt x="45337" y="176135"/>
                </a:lnTo>
                <a:lnTo>
                  <a:pt x="40407" y="176992"/>
                </a:lnTo>
                <a:lnTo>
                  <a:pt x="36168" y="177564"/>
                </a:lnTo>
                <a:lnTo>
                  <a:pt x="32390" y="177945"/>
                </a:lnTo>
                <a:lnTo>
                  <a:pt x="28918" y="178200"/>
                </a:lnTo>
                <a:lnTo>
                  <a:pt x="23746" y="178369"/>
                </a:lnTo>
                <a:lnTo>
                  <a:pt x="10380" y="178557"/>
                </a:lnTo>
                <a:lnTo>
                  <a:pt x="5673" y="177655"/>
                </a:lnTo>
                <a:lnTo>
                  <a:pt x="2534" y="176101"/>
                </a:lnTo>
                <a:lnTo>
                  <a:pt x="442" y="174112"/>
                </a:lnTo>
                <a:lnTo>
                  <a:pt x="0" y="170882"/>
                </a:lnTo>
                <a:lnTo>
                  <a:pt x="657" y="166822"/>
                </a:lnTo>
                <a:lnTo>
                  <a:pt x="2048" y="162212"/>
                </a:lnTo>
                <a:lnTo>
                  <a:pt x="4880" y="158186"/>
                </a:lnTo>
                <a:lnTo>
                  <a:pt x="8673" y="154549"/>
                </a:lnTo>
                <a:lnTo>
                  <a:pt x="13107" y="151172"/>
                </a:lnTo>
                <a:lnTo>
                  <a:pt x="17016" y="148920"/>
                </a:lnTo>
                <a:lnTo>
                  <a:pt x="20574" y="147419"/>
                </a:lnTo>
                <a:lnTo>
                  <a:pt x="23899" y="146419"/>
                </a:lnTo>
                <a:lnTo>
                  <a:pt x="30133" y="142767"/>
                </a:lnTo>
                <a:lnTo>
                  <a:pt x="33128" y="140460"/>
                </a:lnTo>
                <a:lnTo>
                  <a:pt x="37983" y="137969"/>
                </a:lnTo>
                <a:lnTo>
                  <a:pt x="44077" y="135356"/>
                </a:lnTo>
                <a:lnTo>
                  <a:pt x="50997" y="132662"/>
                </a:lnTo>
                <a:lnTo>
                  <a:pt x="57515" y="130866"/>
                </a:lnTo>
                <a:lnTo>
                  <a:pt x="63766" y="129668"/>
                </a:lnTo>
                <a:lnTo>
                  <a:pt x="69838" y="128869"/>
                </a:lnTo>
                <a:lnTo>
                  <a:pt x="75792" y="128338"/>
                </a:lnTo>
                <a:lnTo>
                  <a:pt x="81666" y="127983"/>
                </a:lnTo>
                <a:lnTo>
                  <a:pt x="87486" y="127746"/>
                </a:lnTo>
                <a:lnTo>
                  <a:pt x="113882" y="127413"/>
                </a:lnTo>
                <a:lnTo>
                  <a:pt x="160117" y="127285"/>
                </a:lnTo>
                <a:lnTo>
                  <a:pt x="168362" y="128233"/>
                </a:lnTo>
                <a:lnTo>
                  <a:pt x="176716" y="129818"/>
                </a:lnTo>
                <a:lnTo>
                  <a:pt x="201997" y="1358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20"/>
          <p:cNvSpPr/>
          <p:nvPr/>
        </p:nvSpPr>
        <p:spPr>
          <a:xfrm>
            <a:off x="4263390" y="6259510"/>
            <a:ext cx="187266" cy="238445"/>
          </a:xfrm>
          <a:custGeom>
            <a:avLst/>
            <a:gdLst/>
            <a:ahLst/>
            <a:cxnLst/>
            <a:rect l="0" t="0" r="0" b="0"/>
            <a:pathLst>
              <a:path w="187266" h="238445">
                <a:moveTo>
                  <a:pt x="0" y="32705"/>
                </a:moveTo>
                <a:lnTo>
                  <a:pt x="9101" y="37256"/>
                </a:lnTo>
                <a:lnTo>
                  <a:pt x="13688" y="37644"/>
                </a:lnTo>
                <a:lnTo>
                  <a:pt x="18650" y="36949"/>
                </a:lnTo>
                <a:lnTo>
                  <a:pt x="23863" y="35535"/>
                </a:lnTo>
                <a:lnTo>
                  <a:pt x="28291" y="34591"/>
                </a:lnTo>
                <a:lnTo>
                  <a:pt x="32195" y="33962"/>
                </a:lnTo>
                <a:lnTo>
                  <a:pt x="35751" y="33543"/>
                </a:lnTo>
                <a:lnTo>
                  <a:pt x="40979" y="32311"/>
                </a:lnTo>
                <a:lnTo>
                  <a:pt x="47322" y="30537"/>
                </a:lnTo>
                <a:lnTo>
                  <a:pt x="54408" y="28402"/>
                </a:lnTo>
                <a:lnTo>
                  <a:pt x="61037" y="26026"/>
                </a:lnTo>
                <a:lnTo>
                  <a:pt x="67361" y="23490"/>
                </a:lnTo>
                <a:lnTo>
                  <a:pt x="73482" y="20846"/>
                </a:lnTo>
                <a:lnTo>
                  <a:pt x="79468" y="19084"/>
                </a:lnTo>
                <a:lnTo>
                  <a:pt x="85363" y="17909"/>
                </a:lnTo>
                <a:lnTo>
                  <a:pt x="91199" y="17126"/>
                </a:lnTo>
                <a:lnTo>
                  <a:pt x="96994" y="15651"/>
                </a:lnTo>
                <a:lnTo>
                  <a:pt x="102763" y="13716"/>
                </a:lnTo>
                <a:lnTo>
                  <a:pt x="108513" y="11473"/>
                </a:lnTo>
                <a:lnTo>
                  <a:pt x="116157" y="9025"/>
                </a:lnTo>
                <a:lnTo>
                  <a:pt x="125063" y="6441"/>
                </a:lnTo>
                <a:lnTo>
                  <a:pt x="134810" y="3766"/>
                </a:lnTo>
                <a:lnTo>
                  <a:pt x="144166" y="1982"/>
                </a:lnTo>
                <a:lnTo>
                  <a:pt x="153260" y="793"/>
                </a:lnTo>
                <a:lnTo>
                  <a:pt x="162181" y="0"/>
                </a:lnTo>
                <a:lnTo>
                  <a:pt x="168128" y="424"/>
                </a:lnTo>
                <a:lnTo>
                  <a:pt x="172093" y="1660"/>
                </a:lnTo>
                <a:lnTo>
                  <a:pt x="174736" y="3436"/>
                </a:lnTo>
                <a:lnTo>
                  <a:pt x="176498" y="5572"/>
                </a:lnTo>
                <a:lnTo>
                  <a:pt x="177673" y="7949"/>
                </a:lnTo>
                <a:lnTo>
                  <a:pt x="178456" y="10485"/>
                </a:lnTo>
                <a:lnTo>
                  <a:pt x="181866" y="15845"/>
                </a:lnTo>
                <a:lnTo>
                  <a:pt x="184109" y="18607"/>
                </a:lnTo>
                <a:lnTo>
                  <a:pt x="185604" y="21401"/>
                </a:lnTo>
                <a:lnTo>
                  <a:pt x="187265" y="27046"/>
                </a:lnTo>
                <a:lnTo>
                  <a:pt x="186756" y="30837"/>
                </a:lnTo>
                <a:lnTo>
                  <a:pt x="185464" y="35270"/>
                </a:lnTo>
                <a:lnTo>
                  <a:pt x="183650" y="40130"/>
                </a:lnTo>
                <a:lnTo>
                  <a:pt x="182441" y="45274"/>
                </a:lnTo>
                <a:lnTo>
                  <a:pt x="181635" y="50610"/>
                </a:lnTo>
                <a:lnTo>
                  <a:pt x="181097" y="56071"/>
                </a:lnTo>
                <a:lnTo>
                  <a:pt x="179786" y="62570"/>
                </a:lnTo>
                <a:lnTo>
                  <a:pt x="177960" y="69760"/>
                </a:lnTo>
                <a:lnTo>
                  <a:pt x="175790" y="77411"/>
                </a:lnTo>
                <a:lnTo>
                  <a:pt x="173391" y="84416"/>
                </a:lnTo>
                <a:lnTo>
                  <a:pt x="170838" y="90992"/>
                </a:lnTo>
                <a:lnTo>
                  <a:pt x="168185" y="97281"/>
                </a:lnTo>
                <a:lnTo>
                  <a:pt x="162696" y="109348"/>
                </a:lnTo>
                <a:lnTo>
                  <a:pt x="159899" y="115232"/>
                </a:lnTo>
                <a:lnTo>
                  <a:pt x="157082" y="122013"/>
                </a:lnTo>
                <a:lnTo>
                  <a:pt x="154251" y="129391"/>
                </a:lnTo>
                <a:lnTo>
                  <a:pt x="151412" y="137167"/>
                </a:lnTo>
                <a:lnTo>
                  <a:pt x="149518" y="144256"/>
                </a:lnTo>
                <a:lnTo>
                  <a:pt x="148256" y="150888"/>
                </a:lnTo>
                <a:lnTo>
                  <a:pt x="147415" y="157214"/>
                </a:lnTo>
                <a:lnTo>
                  <a:pt x="144949" y="164288"/>
                </a:lnTo>
                <a:lnTo>
                  <a:pt x="141400" y="171862"/>
                </a:lnTo>
                <a:lnTo>
                  <a:pt x="137128" y="179769"/>
                </a:lnTo>
                <a:lnTo>
                  <a:pt x="134282" y="186945"/>
                </a:lnTo>
                <a:lnTo>
                  <a:pt x="132383" y="193634"/>
                </a:lnTo>
                <a:lnTo>
                  <a:pt x="131118" y="199998"/>
                </a:lnTo>
                <a:lnTo>
                  <a:pt x="130274" y="206146"/>
                </a:lnTo>
                <a:lnTo>
                  <a:pt x="129712" y="212150"/>
                </a:lnTo>
                <a:lnTo>
                  <a:pt x="129337" y="218057"/>
                </a:lnTo>
                <a:lnTo>
                  <a:pt x="128134" y="221995"/>
                </a:lnTo>
                <a:lnTo>
                  <a:pt x="126381" y="224621"/>
                </a:lnTo>
                <a:lnTo>
                  <a:pt x="124258" y="226372"/>
                </a:lnTo>
                <a:lnTo>
                  <a:pt x="122844" y="228491"/>
                </a:lnTo>
                <a:lnTo>
                  <a:pt x="121901" y="230856"/>
                </a:lnTo>
                <a:lnTo>
                  <a:pt x="120014" y="238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21"/>
          <p:cNvSpPr/>
          <p:nvPr/>
        </p:nvSpPr>
        <p:spPr>
          <a:xfrm>
            <a:off x="5249227" y="6275458"/>
            <a:ext cx="780099" cy="42122"/>
          </a:xfrm>
          <a:custGeom>
            <a:avLst/>
            <a:gdLst/>
            <a:ahLst/>
            <a:cxnLst/>
            <a:rect l="0" t="0" r="0" b="0"/>
            <a:pathLst>
              <a:path w="780099" h="42122">
                <a:moveTo>
                  <a:pt x="0" y="33902"/>
                </a:moveTo>
                <a:lnTo>
                  <a:pt x="4551" y="38453"/>
                </a:lnTo>
                <a:lnTo>
                  <a:pt x="6844" y="39793"/>
                </a:lnTo>
                <a:lnTo>
                  <a:pt x="9325" y="40687"/>
                </a:lnTo>
                <a:lnTo>
                  <a:pt x="16527" y="41680"/>
                </a:lnTo>
                <a:lnTo>
                  <a:pt x="29253" y="42121"/>
                </a:lnTo>
                <a:lnTo>
                  <a:pt x="39504" y="40334"/>
                </a:lnTo>
                <a:lnTo>
                  <a:pt x="52054" y="37237"/>
                </a:lnTo>
                <a:lnTo>
                  <a:pt x="66135" y="33268"/>
                </a:lnTo>
                <a:lnTo>
                  <a:pt x="81237" y="29669"/>
                </a:lnTo>
                <a:lnTo>
                  <a:pt x="97021" y="26317"/>
                </a:lnTo>
                <a:lnTo>
                  <a:pt x="113258" y="23131"/>
                </a:lnTo>
                <a:lnTo>
                  <a:pt x="127893" y="21006"/>
                </a:lnTo>
                <a:lnTo>
                  <a:pt x="141459" y="19589"/>
                </a:lnTo>
                <a:lnTo>
                  <a:pt x="154314" y="18645"/>
                </a:lnTo>
                <a:lnTo>
                  <a:pt x="169551" y="17063"/>
                </a:lnTo>
                <a:lnTo>
                  <a:pt x="204261" y="12765"/>
                </a:lnTo>
                <a:lnTo>
                  <a:pt x="219994" y="11239"/>
                </a:lnTo>
                <a:lnTo>
                  <a:pt x="234293" y="10221"/>
                </a:lnTo>
                <a:lnTo>
                  <a:pt x="247635" y="9541"/>
                </a:lnTo>
                <a:lnTo>
                  <a:pt x="285320" y="6248"/>
                </a:lnTo>
                <a:lnTo>
                  <a:pt x="307371" y="4035"/>
                </a:lnTo>
                <a:lnTo>
                  <a:pt x="329692" y="2561"/>
                </a:lnTo>
                <a:lnTo>
                  <a:pt x="352192" y="1578"/>
                </a:lnTo>
                <a:lnTo>
                  <a:pt x="374813" y="923"/>
                </a:lnTo>
                <a:lnTo>
                  <a:pt x="515868" y="0"/>
                </a:lnTo>
                <a:lnTo>
                  <a:pt x="561082" y="824"/>
                </a:lnTo>
                <a:lnTo>
                  <a:pt x="599797" y="2325"/>
                </a:lnTo>
                <a:lnTo>
                  <a:pt x="677463" y="6448"/>
                </a:lnTo>
                <a:lnTo>
                  <a:pt x="712540" y="7670"/>
                </a:lnTo>
                <a:lnTo>
                  <a:pt x="731022" y="8908"/>
                </a:lnTo>
                <a:lnTo>
                  <a:pt x="742618" y="10572"/>
                </a:lnTo>
                <a:lnTo>
                  <a:pt x="755111" y="12634"/>
                </a:lnTo>
                <a:lnTo>
                  <a:pt x="763440" y="14960"/>
                </a:lnTo>
                <a:lnTo>
                  <a:pt x="768993" y="17464"/>
                </a:lnTo>
                <a:lnTo>
                  <a:pt x="780098" y="25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22"/>
          <p:cNvSpPr/>
          <p:nvPr/>
        </p:nvSpPr>
        <p:spPr>
          <a:xfrm>
            <a:off x="5300662" y="6386625"/>
            <a:ext cx="291466" cy="213854"/>
          </a:xfrm>
          <a:custGeom>
            <a:avLst/>
            <a:gdLst/>
            <a:ahLst/>
            <a:cxnLst/>
            <a:rect l="0" t="0" r="0" b="0"/>
            <a:pathLst>
              <a:path w="291466" h="213854">
                <a:moveTo>
                  <a:pt x="0" y="59895"/>
                </a:moveTo>
                <a:lnTo>
                  <a:pt x="13653" y="50793"/>
                </a:lnTo>
                <a:lnTo>
                  <a:pt x="18627" y="48112"/>
                </a:lnTo>
                <a:lnTo>
                  <a:pt x="26694" y="45133"/>
                </a:lnTo>
                <a:lnTo>
                  <a:pt x="31131" y="42434"/>
                </a:lnTo>
                <a:lnTo>
                  <a:pt x="35994" y="38729"/>
                </a:lnTo>
                <a:lnTo>
                  <a:pt x="41141" y="34354"/>
                </a:lnTo>
                <a:lnTo>
                  <a:pt x="49335" y="28580"/>
                </a:lnTo>
                <a:lnTo>
                  <a:pt x="59560" y="21874"/>
                </a:lnTo>
                <a:lnTo>
                  <a:pt x="71139" y="14545"/>
                </a:lnTo>
                <a:lnTo>
                  <a:pt x="80764" y="9659"/>
                </a:lnTo>
                <a:lnTo>
                  <a:pt x="89085" y="6402"/>
                </a:lnTo>
                <a:lnTo>
                  <a:pt x="96538" y="4231"/>
                </a:lnTo>
                <a:lnTo>
                  <a:pt x="104363" y="2783"/>
                </a:lnTo>
                <a:lnTo>
                  <a:pt x="112438" y="1817"/>
                </a:lnTo>
                <a:lnTo>
                  <a:pt x="120679" y="1174"/>
                </a:lnTo>
                <a:lnTo>
                  <a:pt x="129030" y="745"/>
                </a:lnTo>
                <a:lnTo>
                  <a:pt x="145929" y="268"/>
                </a:lnTo>
                <a:lnTo>
                  <a:pt x="162407" y="0"/>
                </a:lnTo>
                <a:lnTo>
                  <a:pt x="166374" y="1867"/>
                </a:lnTo>
                <a:lnTo>
                  <a:pt x="169971" y="5017"/>
                </a:lnTo>
                <a:lnTo>
                  <a:pt x="173321" y="9022"/>
                </a:lnTo>
                <a:lnTo>
                  <a:pt x="176507" y="12645"/>
                </a:lnTo>
                <a:lnTo>
                  <a:pt x="182588" y="19210"/>
                </a:lnTo>
                <a:lnTo>
                  <a:pt x="184590" y="23246"/>
                </a:lnTo>
                <a:lnTo>
                  <a:pt x="185925" y="27842"/>
                </a:lnTo>
                <a:lnTo>
                  <a:pt x="186815" y="32811"/>
                </a:lnTo>
                <a:lnTo>
                  <a:pt x="186456" y="37077"/>
                </a:lnTo>
                <a:lnTo>
                  <a:pt x="185264" y="40873"/>
                </a:lnTo>
                <a:lnTo>
                  <a:pt x="183517" y="44356"/>
                </a:lnTo>
                <a:lnTo>
                  <a:pt x="181400" y="51440"/>
                </a:lnTo>
                <a:lnTo>
                  <a:pt x="179036" y="60926"/>
                </a:lnTo>
                <a:lnTo>
                  <a:pt x="176507" y="72012"/>
                </a:lnTo>
                <a:lnTo>
                  <a:pt x="173869" y="81308"/>
                </a:lnTo>
                <a:lnTo>
                  <a:pt x="171157" y="89410"/>
                </a:lnTo>
                <a:lnTo>
                  <a:pt x="160251" y="117535"/>
                </a:lnTo>
                <a:lnTo>
                  <a:pt x="155411" y="129754"/>
                </a:lnTo>
                <a:lnTo>
                  <a:pt x="148375" y="143615"/>
                </a:lnTo>
                <a:lnTo>
                  <a:pt x="139874" y="158571"/>
                </a:lnTo>
                <a:lnTo>
                  <a:pt x="130397" y="174256"/>
                </a:lnTo>
                <a:lnTo>
                  <a:pt x="122174" y="185666"/>
                </a:lnTo>
                <a:lnTo>
                  <a:pt x="114787" y="194225"/>
                </a:lnTo>
                <a:lnTo>
                  <a:pt x="107957" y="200883"/>
                </a:lnTo>
                <a:lnTo>
                  <a:pt x="102451" y="205322"/>
                </a:lnTo>
                <a:lnTo>
                  <a:pt x="93794" y="210254"/>
                </a:lnTo>
                <a:lnTo>
                  <a:pt x="86771" y="212446"/>
                </a:lnTo>
                <a:lnTo>
                  <a:pt x="79052" y="213853"/>
                </a:lnTo>
                <a:lnTo>
                  <a:pt x="77467" y="213016"/>
                </a:lnTo>
                <a:lnTo>
                  <a:pt x="70684" y="207288"/>
                </a:lnTo>
                <a:lnTo>
                  <a:pt x="65388" y="202237"/>
                </a:lnTo>
                <a:lnTo>
                  <a:pt x="63594" y="199558"/>
                </a:lnTo>
                <a:lnTo>
                  <a:pt x="61602" y="194039"/>
                </a:lnTo>
                <a:lnTo>
                  <a:pt x="61070" y="190282"/>
                </a:lnTo>
                <a:lnTo>
                  <a:pt x="60716" y="185873"/>
                </a:lnTo>
                <a:lnTo>
                  <a:pt x="60480" y="181027"/>
                </a:lnTo>
                <a:lnTo>
                  <a:pt x="61275" y="174940"/>
                </a:lnTo>
                <a:lnTo>
                  <a:pt x="62757" y="168024"/>
                </a:lnTo>
                <a:lnTo>
                  <a:pt x="64698" y="160555"/>
                </a:lnTo>
                <a:lnTo>
                  <a:pt x="66945" y="152720"/>
                </a:lnTo>
                <a:lnTo>
                  <a:pt x="71981" y="136393"/>
                </a:lnTo>
                <a:lnTo>
                  <a:pt x="74657" y="129943"/>
                </a:lnTo>
                <a:lnTo>
                  <a:pt x="77394" y="124691"/>
                </a:lnTo>
                <a:lnTo>
                  <a:pt x="80171" y="120238"/>
                </a:lnTo>
                <a:lnTo>
                  <a:pt x="82975" y="117268"/>
                </a:lnTo>
                <a:lnTo>
                  <a:pt x="85797" y="115289"/>
                </a:lnTo>
                <a:lnTo>
                  <a:pt x="88631" y="113969"/>
                </a:lnTo>
                <a:lnTo>
                  <a:pt x="96859" y="112503"/>
                </a:lnTo>
                <a:lnTo>
                  <a:pt x="105914" y="111851"/>
                </a:lnTo>
                <a:lnTo>
                  <a:pt x="113112" y="111562"/>
                </a:lnTo>
                <a:lnTo>
                  <a:pt x="122027" y="113972"/>
                </a:lnTo>
                <a:lnTo>
                  <a:pt x="127072" y="115949"/>
                </a:lnTo>
                <a:lnTo>
                  <a:pt x="132340" y="117267"/>
                </a:lnTo>
                <a:lnTo>
                  <a:pt x="137756" y="118145"/>
                </a:lnTo>
                <a:lnTo>
                  <a:pt x="143272" y="118731"/>
                </a:lnTo>
                <a:lnTo>
                  <a:pt x="149808" y="121027"/>
                </a:lnTo>
                <a:lnTo>
                  <a:pt x="157021" y="124462"/>
                </a:lnTo>
                <a:lnTo>
                  <a:pt x="164688" y="128657"/>
                </a:lnTo>
                <a:lnTo>
                  <a:pt x="170752" y="132406"/>
                </a:lnTo>
                <a:lnTo>
                  <a:pt x="175748" y="135859"/>
                </a:lnTo>
                <a:lnTo>
                  <a:pt x="180030" y="139113"/>
                </a:lnTo>
                <a:lnTo>
                  <a:pt x="184790" y="141281"/>
                </a:lnTo>
                <a:lnTo>
                  <a:pt x="189869" y="142727"/>
                </a:lnTo>
                <a:lnTo>
                  <a:pt x="195159" y="143691"/>
                </a:lnTo>
                <a:lnTo>
                  <a:pt x="201544" y="145287"/>
                </a:lnTo>
                <a:lnTo>
                  <a:pt x="208657" y="147303"/>
                </a:lnTo>
                <a:lnTo>
                  <a:pt x="216257" y="149600"/>
                </a:lnTo>
                <a:lnTo>
                  <a:pt x="223229" y="151130"/>
                </a:lnTo>
                <a:lnTo>
                  <a:pt x="229782" y="152151"/>
                </a:lnTo>
                <a:lnTo>
                  <a:pt x="236056" y="152831"/>
                </a:lnTo>
                <a:lnTo>
                  <a:pt x="243095" y="153285"/>
                </a:lnTo>
                <a:lnTo>
                  <a:pt x="250646" y="153587"/>
                </a:lnTo>
                <a:lnTo>
                  <a:pt x="258537" y="153789"/>
                </a:lnTo>
                <a:lnTo>
                  <a:pt x="265704" y="152971"/>
                </a:lnTo>
                <a:lnTo>
                  <a:pt x="272386" y="151473"/>
                </a:lnTo>
                <a:lnTo>
                  <a:pt x="291465" y="145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23"/>
          <p:cNvSpPr/>
          <p:nvPr/>
        </p:nvSpPr>
        <p:spPr>
          <a:xfrm>
            <a:off x="5626417" y="6352368"/>
            <a:ext cx="153781" cy="243587"/>
          </a:xfrm>
          <a:custGeom>
            <a:avLst/>
            <a:gdLst/>
            <a:ahLst/>
            <a:cxnLst/>
            <a:rect l="0" t="0" r="0" b="0"/>
            <a:pathLst>
              <a:path w="153781" h="243587">
                <a:moveTo>
                  <a:pt x="0" y="34144"/>
                </a:moveTo>
                <a:lnTo>
                  <a:pt x="18203" y="34144"/>
                </a:lnTo>
                <a:lnTo>
                  <a:pt x="25470" y="33192"/>
                </a:lnTo>
                <a:lnTo>
                  <a:pt x="32221" y="31604"/>
                </a:lnTo>
                <a:lnTo>
                  <a:pt x="38625" y="29594"/>
                </a:lnTo>
                <a:lnTo>
                  <a:pt x="43848" y="28252"/>
                </a:lnTo>
                <a:lnTo>
                  <a:pt x="48282" y="27359"/>
                </a:lnTo>
                <a:lnTo>
                  <a:pt x="52191" y="26763"/>
                </a:lnTo>
                <a:lnTo>
                  <a:pt x="57653" y="25414"/>
                </a:lnTo>
                <a:lnTo>
                  <a:pt x="64153" y="23561"/>
                </a:lnTo>
                <a:lnTo>
                  <a:pt x="71344" y="21374"/>
                </a:lnTo>
                <a:lnTo>
                  <a:pt x="78042" y="18963"/>
                </a:lnTo>
                <a:lnTo>
                  <a:pt x="84413" y="16404"/>
                </a:lnTo>
                <a:lnTo>
                  <a:pt x="90566" y="13744"/>
                </a:lnTo>
                <a:lnTo>
                  <a:pt x="97525" y="11019"/>
                </a:lnTo>
                <a:lnTo>
                  <a:pt x="112877" y="5452"/>
                </a:lnTo>
                <a:lnTo>
                  <a:pt x="119066" y="3586"/>
                </a:lnTo>
                <a:lnTo>
                  <a:pt x="124145" y="2342"/>
                </a:lnTo>
                <a:lnTo>
                  <a:pt x="128484" y="1513"/>
                </a:lnTo>
                <a:lnTo>
                  <a:pt x="132328" y="960"/>
                </a:lnTo>
                <a:lnTo>
                  <a:pt x="135844" y="591"/>
                </a:lnTo>
                <a:lnTo>
                  <a:pt x="139140" y="345"/>
                </a:lnTo>
                <a:lnTo>
                  <a:pt x="142290" y="182"/>
                </a:lnTo>
                <a:lnTo>
                  <a:pt x="148330" y="0"/>
                </a:lnTo>
                <a:lnTo>
                  <a:pt x="150322" y="1856"/>
                </a:lnTo>
                <a:lnTo>
                  <a:pt x="151650" y="4999"/>
                </a:lnTo>
                <a:lnTo>
                  <a:pt x="152534" y="8999"/>
                </a:lnTo>
                <a:lnTo>
                  <a:pt x="153518" y="15983"/>
                </a:lnTo>
                <a:lnTo>
                  <a:pt x="153780" y="19179"/>
                </a:lnTo>
                <a:lnTo>
                  <a:pt x="152050" y="27025"/>
                </a:lnTo>
                <a:lnTo>
                  <a:pt x="148992" y="37971"/>
                </a:lnTo>
                <a:lnTo>
                  <a:pt x="145048" y="50983"/>
                </a:lnTo>
                <a:lnTo>
                  <a:pt x="138126" y="75601"/>
                </a:lnTo>
                <a:lnTo>
                  <a:pt x="134947" y="87499"/>
                </a:lnTo>
                <a:lnTo>
                  <a:pt x="128874" y="108340"/>
                </a:lnTo>
                <a:lnTo>
                  <a:pt x="125921" y="117898"/>
                </a:lnTo>
                <a:lnTo>
                  <a:pt x="123952" y="127128"/>
                </a:lnTo>
                <a:lnTo>
                  <a:pt x="122640" y="136138"/>
                </a:lnTo>
                <a:lnTo>
                  <a:pt x="121765" y="145003"/>
                </a:lnTo>
                <a:lnTo>
                  <a:pt x="120229" y="153770"/>
                </a:lnTo>
                <a:lnTo>
                  <a:pt x="118253" y="162472"/>
                </a:lnTo>
                <a:lnTo>
                  <a:pt x="115982" y="171131"/>
                </a:lnTo>
                <a:lnTo>
                  <a:pt x="113517" y="178809"/>
                </a:lnTo>
                <a:lnTo>
                  <a:pt x="110920" y="185832"/>
                </a:lnTo>
                <a:lnTo>
                  <a:pt x="108237" y="192420"/>
                </a:lnTo>
                <a:lnTo>
                  <a:pt x="107401" y="198716"/>
                </a:lnTo>
                <a:lnTo>
                  <a:pt x="107795" y="204819"/>
                </a:lnTo>
                <a:lnTo>
                  <a:pt x="109011" y="210792"/>
                </a:lnTo>
                <a:lnTo>
                  <a:pt x="108869" y="215727"/>
                </a:lnTo>
                <a:lnTo>
                  <a:pt x="107822" y="219970"/>
                </a:lnTo>
                <a:lnTo>
                  <a:pt x="105071" y="227223"/>
                </a:lnTo>
                <a:lnTo>
                  <a:pt x="103848" y="233623"/>
                </a:lnTo>
                <a:lnTo>
                  <a:pt x="104475" y="236662"/>
                </a:lnTo>
                <a:lnTo>
                  <a:pt x="107711" y="242580"/>
                </a:lnTo>
                <a:lnTo>
                  <a:pt x="108955" y="243586"/>
                </a:lnTo>
                <a:lnTo>
                  <a:pt x="109784" y="243304"/>
                </a:lnTo>
                <a:lnTo>
                  <a:pt x="111442" y="239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24"/>
          <p:cNvSpPr/>
          <p:nvPr/>
        </p:nvSpPr>
        <p:spPr>
          <a:xfrm>
            <a:off x="5677852" y="6395085"/>
            <a:ext cx="222886" cy="77153"/>
          </a:xfrm>
          <a:custGeom>
            <a:avLst/>
            <a:gdLst/>
            <a:ahLst/>
            <a:cxnLst/>
            <a:rect l="0" t="0" r="0" b="0"/>
            <a:pathLst>
              <a:path w="222886" h="77153">
                <a:moveTo>
                  <a:pt x="0" y="77152"/>
                </a:moveTo>
                <a:lnTo>
                  <a:pt x="0" y="72602"/>
                </a:lnTo>
                <a:lnTo>
                  <a:pt x="953" y="71260"/>
                </a:lnTo>
                <a:lnTo>
                  <a:pt x="2540" y="70367"/>
                </a:lnTo>
                <a:lnTo>
                  <a:pt x="4551" y="69771"/>
                </a:lnTo>
                <a:lnTo>
                  <a:pt x="11606" y="66517"/>
                </a:lnTo>
                <a:lnTo>
                  <a:pt x="34686" y="55280"/>
                </a:lnTo>
                <a:lnTo>
                  <a:pt x="47889" y="50188"/>
                </a:lnTo>
                <a:lnTo>
                  <a:pt x="61454" y="4584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25"/>
          <p:cNvSpPr/>
          <p:nvPr/>
        </p:nvSpPr>
        <p:spPr>
          <a:xfrm>
            <a:off x="7110937" y="5713074"/>
            <a:ext cx="307133" cy="270055"/>
          </a:xfrm>
          <a:custGeom>
            <a:avLst/>
            <a:gdLst/>
            <a:ahLst/>
            <a:cxnLst/>
            <a:rect l="0" t="0" r="0" b="0"/>
            <a:pathLst>
              <a:path w="307133" h="270055">
                <a:moveTo>
                  <a:pt x="281415" y="73363"/>
                </a:moveTo>
                <a:lnTo>
                  <a:pt x="272313" y="68813"/>
                </a:lnTo>
                <a:lnTo>
                  <a:pt x="265305" y="64038"/>
                </a:lnTo>
                <a:lnTo>
                  <a:pt x="257596" y="57763"/>
                </a:lnTo>
                <a:lnTo>
                  <a:pt x="251461" y="51825"/>
                </a:lnTo>
                <a:lnTo>
                  <a:pt x="247158" y="47574"/>
                </a:lnTo>
                <a:lnTo>
                  <a:pt x="241432" y="42836"/>
                </a:lnTo>
                <a:lnTo>
                  <a:pt x="234758" y="37771"/>
                </a:lnTo>
                <a:lnTo>
                  <a:pt x="227450" y="32490"/>
                </a:lnTo>
                <a:lnTo>
                  <a:pt x="221626" y="28970"/>
                </a:lnTo>
                <a:lnTo>
                  <a:pt x="212615" y="25057"/>
                </a:lnTo>
                <a:lnTo>
                  <a:pt x="206973" y="22110"/>
                </a:lnTo>
                <a:lnTo>
                  <a:pt x="200354" y="18239"/>
                </a:lnTo>
                <a:lnTo>
                  <a:pt x="193085" y="13754"/>
                </a:lnTo>
                <a:lnTo>
                  <a:pt x="187286" y="10764"/>
                </a:lnTo>
                <a:lnTo>
                  <a:pt x="178303" y="7441"/>
                </a:lnTo>
                <a:lnTo>
                  <a:pt x="171135" y="5964"/>
                </a:lnTo>
                <a:lnTo>
                  <a:pt x="162869" y="4356"/>
                </a:lnTo>
                <a:lnTo>
                  <a:pt x="156665" y="2593"/>
                </a:lnTo>
                <a:lnTo>
                  <a:pt x="149670" y="466"/>
                </a:lnTo>
                <a:lnTo>
                  <a:pt x="142151" y="0"/>
                </a:lnTo>
                <a:lnTo>
                  <a:pt x="134280" y="642"/>
                </a:lnTo>
                <a:lnTo>
                  <a:pt x="126175" y="2022"/>
                </a:lnTo>
                <a:lnTo>
                  <a:pt x="117914" y="3895"/>
                </a:lnTo>
                <a:lnTo>
                  <a:pt x="109550" y="6096"/>
                </a:lnTo>
                <a:lnTo>
                  <a:pt x="101115" y="8516"/>
                </a:lnTo>
                <a:lnTo>
                  <a:pt x="94541" y="10129"/>
                </a:lnTo>
                <a:lnTo>
                  <a:pt x="89204" y="11205"/>
                </a:lnTo>
                <a:lnTo>
                  <a:pt x="84695" y="11921"/>
                </a:lnTo>
                <a:lnTo>
                  <a:pt x="79783" y="14305"/>
                </a:lnTo>
                <a:lnTo>
                  <a:pt x="74604" y="17798"/>
                </a:lnTo>
                <a:lnTo>
                  <a:pt x="69246" y="22032"/>
                </a:lnTo>
                <a:lnTo>
                  <a:pt x="60753" y="29277"/>
                </a:lnTo>
                <a:lnTo>
                  <a:pt x="53803" y="36625"/>
                </a:lnTo>
                <a:lnTo>
                  <a:pt x="50616" y="41251"/>
                </a:lnTo>
                <a:lnTo>
                  <a:pt x="47540" y="46240"/>
                </a:lnTo>
                <a:lnTo>
                  <a:pt x="34107" y="66915"/>
                </a:lnTo>
                <a:lnTo>
                  <a:pt x="28913" y="73826"/>
                </a:lnTo>
                <a:lnTo>
                  <a:pt x="23545" y="80339"/>
                </a:lnTo>
                <a:lnTo>
                  <a:pt x="18061" y="86587"/>
                </a:lnTo>
                <a:lnTo>
                  <a:pt x="14406" y="92656"/>
                </a:lnTo>
                <a:lnTo>
                  <a:pt x="11970" y="98608"/>
                </a:lnTo>
                <a:lnTo>
                  <a:pt x="10344" y="104480"/>
                </a:lnTo>
                <a:lnTo>
                  <a:pt x="8309" y="109348"/>
                </a:lnTo>
                <a:lnTo>
                  <a:pt x="3507" y="117296"/>
                </a:lnTo>
                <a:lnTo>
                  <a:pt x="1845" y="123607"/>
                </a:lnTo>
                <a:lnTo>
                  <a:pt x="738" y="131624"/>
                </a:lnTo>
                <a:lnTo>
                  <a:pt x="0" y="140779"/>
                </a:lnTo>
                <a:lnTo>
                  <a:pt x="460" y="148787"/>
                </a:lnTo>
                <a:lnTo>
                  <a:pt x="1719" y="156031"/>
                </a:lnTo>
                <a:lnTo>
                  <a:pt x="3511" y="162765"/>
                </a:lnTo>
                <a:lnTo>
                  <a:pt x="8043" y="177867"/>
                </a:lnTo>
                <a:lnTo>
                  <a:pt x="10584" y="185895"/>
                </a:lnTo>
                <a:lnTo>
                  <a:pt x="13231" y="192199"/>
                </a:lnTo>
                <a:lnTo>
                  <a:pt x="15948" y="197355"/>
                </a:lnTo>
                <a:lnTo>
                  <a:pt x="21507" y="205623"/>
                </a:lnTo>
                <a:lnTo>
                  <a:pt x="27153" y="212473"/>
                </a:lnTo>
                <a:lnTo>
                  <a:pt x="30944" y="217538"/>
                </a:lnTo>
                <a:lnTo>
                  <a:pt x="40237" y="230786"/>
                </a:lnTo>
                <a:lnTo>
                  <a:pt x="44430" y="236414"/>
                </a:lnTo>
                <a:lnTo>
                  <a:pt x="48177" y="241119"/>
                </a:lnTo>
                <a:lnTo>
                  <a:pt x="51628" y="245208"/>
                </a:lnTo>
                <a:lnTo>
                  <a:pt x="55834" y="247934"/>
                </a:lnTo>
                <a:lnTo>
                  <a:pt x="60543" y="249751"/>
                </a:lnTo>
                <a:lnTo>
                  <a:pt x="90890" y="257219"/>
                </a:lnTo>
                <a:lnTo>
                  <a:pt x="98201" y="259751"/>
                </a:lnTo>
                <a:lnTo>
                  <a:pt x="104027" y="262392"/>
                </a:lnTo>
                <a:lnTo>
                  <a:pt x="108864" y="265105"/>
                </a:lnTo>
                <a:lnTo>
                  <a:pt x="115898" y="266914"/>
                </a:lnTo>
                <a:lnTo>
                  <a:pt x="124398" y="268119"/>
                </a:lnTo>
                <a:lnTo>
                  <a:pt x="133875" y="268923"/>
                </a:lnTo>
                <a:lnTo>
                  <a:pt x="142097" y="269459"/>
                </a:lnTo>
                <a:lnTo>
                  <a:pt x="156313" y="270054"/>
                </a:lnTo>
                <a:lnTo>
                  <a:pt x="161819" y="269261"/>
                </a:lnTo>
                <a:lnTo>
                  <a:pt x="170477" y="265839"/>
                </a:lnTo>
                <a:lnTo>
                  <a:pt x="185256" y="258557"/>
                </a:lnTo>
                <a:lnTo>
                  <a:pt x="191592" y="255881"/>
                </a:lnTo>
                <a:lnTo>
                  <a:pt x="198673" y="253144"/>
                </a:lnTo>
                <a:lnTo>
                  <a:pt x="206252" y="250367"/>
                </a:lnTo>
                <a:lnTo>
                  <a:pt x="213208" y="247563"/>
                </a:lnTo>
                <a:lnTo>
                  <a:pt x="219751" y="244741"/>
                </a:lnTo>
                <a:lnTo>
                  <a:pt x="226019" y="241908"/>
                </a:lnTo>
                <a:lnTo>
                  <a:pt x="235522" y="236220"/>
                </a:lnTo>
                <a:lnTo>
                  <a:pt x="244825" y="228611"/>
                </a:lnTo>
                <a:lnTo>
                  <a:pt x="251307" y="222582"/>
                </a:lnTo>
                <a:lnTo>
                  <a:pt x="271542" y="202983"/>
                </a:lnTo>
                <a:lnTo>
                  <a:pt x="307132" y="167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26"/>
          <p:cNvSpPr/>
          <p:nvPr/>
        </p:nvSpPr>
        <p:spPr>
          <a:xfrm>
            <a:off x="7469505" y="5657850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42862"/>
                </a:moveTo>
                <a:lnTo>
                  <a:pt x="14761" y="42862"/>
                </a:lnTo>
                <a:lnTo>
                  <a:pt x="20319" y="41910"/>
                </a:lnTo>
                <a:lnTo>
                  <a:pt x="39193" y="38312"/>
                </a:lnTo>
                <a:lnTo>
                  <a:pt x="48988" y="35066"/>
                </a:lnTo>
                <a:lnTo>
                  <a:pt x="58376" y="30997"/>
                </a:lnTo>
                <a:lnTo>
                  <a:pt x="67493" y="26380"/>
                </a:lnTo>
                <a:lnTo>
                  <a:pt x="75475" y="23302"/>
                </a:lnTo>
                <a:lnTo>
                  <a:pt x="82701" y="21249"/>
                </a:lnTo>
                <a:lnTo>
                  <a:pt x="89425" y="19881"/>
                </a:lnTo>
                <a:lnTo>
                  <a:pt x="94858" y="18016"/>
                </a:lnTo>
                <a:lnTo>
                  <a:pt x="99434" y="15821"/>
                </a:lnTo>
                <a:lnTo>
                  <a:pt x="103436" y="13404"/>
                </a:lnTo>
                <a:lnTo>
                  <a:pt x="108010" y="10841"/>
                </a:lnTo>
                <a:lnTo>
                  <a:pt x="118172" y="5453"/>
                </a:lnTo>
                <a:lnTo>
                  <a:pt x="123548" y="3635"/>
                </a:lnTo>
                <a:lnTo>
                  <a:pt x="129038" y="2424"/>
                </a:lnTo>
                <a:lnTo>
                  <a:pt x="134603" y="1616"/>
                </a:lnTo>
                <a:lnTo>
                  <a:pt x="139265" y="1077"/>
                </a:lnTo>
                <a:lnTo>
                  <a:pt x="143326" y="718"/>
                </a:lnTo>
                <a:lnTo>
                  <a:pt x="146985" y="479"/>
                </a:lnTo>
                <a:lnTo>
                  <a:pt x="161212" y="21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27"/>
          <p:cNvSpPr/>
          <p:nvPr/>
        </p:nvSpPr>
        <p:spPr>
          <a:xfrm>
            <a:off x="7473526" y="5726429"/>
            <a:ext cx="244582" cy="42864"/>
          </a:xfrm>
          <a:custGeom>
            <a:avLst/>
            <a:gdLst/>
            <a:ahLst/>
            <a:cxnLst/>
            <a:rect l="0" t="0" r="0" b="0"/>
            <a:pathLst>
              <a:path w="244582" h="42864">
                <a:moveTo>
                  <a:pt x="4551" y="42863"/>
                </a:moveTo>
                <a:lnTo>
                  <a:pt x="0" y="42863"/>
                </a:lnTo>
                <a:lnTo>
                  <a:pt x="20195" y="42863"/>
                </a:lnTo>
                <a:lnTo>
                  <a:pt x="24506" y="41911"/>
                </a:lnTo>
                <a:lnTo>
                  <a:pt x="28332" y="40324"/>
                </a:lnTo>
                <a:lnTo>
                  <a:pt x="31835" y="38313"/>
                </a:lnTo>
                <a:lnTo>
                  <a:pt x="35123" y="36971"/>
                </a:lnTo>
                <a:lnTo>
                  <a:pt x="38268" y="36078"/>
                </a:lnTo>
                <a:lnTo>
                  <a:pt x="45253" y="35085"/>
                </a:lnTo>
                <a:lnTo>
                  <a:pt x="49784" y="34820"/>
                </a:lnTo>
                <a:lnTo>
                  <a:pt x="54709" y="34644"/>
                </a:lnTo>
                <a:lnTo>
                  <a:pt x="59897" y="33574"/>
                </a:lnTo>
                <a:lnTo>
                  <a:pt x="65261" y="31908"/>
                </a:lnTo>
                <a:lnTo>
                  <a:pt x="70742" y="29844"/>
                </a:lnTo>
                <a:lnTo>
                  <a:pt x="76301" y="28469"/>
                </a:lnTo>
                <a:lnTo>
                  <a:pt x="81912" y="27552"/>
                </a:lnTo>
                <a:lnTo>
                  <a:pt x="87558" y="26941"/>
                </a:lnTo>
                <a:lnTo>
                  <a:pt x="95131" y="25581"/>
                </a:lnTo>
                <a:lnTo>
                  <a:pt x="103990" y="23721"/>
                </a:lnTo>
                <a:lnTo>
                  <a:pt x="113707" y="21530"/>
                </a:lnTo>
                <a:lnTo>
                  <a:pt x="122089" y="20068"/>
                </a:lnTo>
                <a:lnTo>
                  <a:pt x="129582" y="19094"/>
                </a:lnTo>
                <a:lnTo>
                  <a:pt x="136483" y="18444"/>
                </a:lnTo>
                <a:lnTo>
                  <a:pt x="142988" y="17059"/>
                </a:lnTo>
                <a:lnTo>
                  <a:pt x="149230" y="15183"/>
                </a:lnTo>
                <a:lnTo>
                  <a:pt x="155296" y="12980"/>
                </a:lnTo>
                <a:lnTo>
                  <a:pt x="161245" y="11511"/>
                </a:lnTo>
                <a:lnTo>
                  <a:pt x="167116" y="10532"/>
                </a:lnTo>
                <a:lnTo>
                  <a:pt x="172935" y="9879"/>
                </a:lnTo>
                <a:lnTo>
                  <a:pt x="177768" y="9444"/>
                </a:lnTo>
                <a:lnTo>
                  <a:pt x="181941" y="9153"/>
                </a:lnTo>
                <a:lnTo>
                  <a:pt x="185676" y="8960"/>
                </a:lnTo>
                <a:lnTo>
                  <a:pt x="191976" y="7879"/>
                </a:lnTo>
                <a:lnTo>
                  <a:pt x="199987" y="6205"/>
                </a:lnTo>
                <a:lnTo>
                  <a:pt x="2445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28"/>
          <p:cNvSpPr/>
          <p:nvPr/>
        </p:nvSpPr>
        <p:spPr>
          <a:xfrm>
            <a:off x="7829550" y="5460682"/>
            <a:ext cx="1" cy="25719"/>
          </a:xfrm>
          <a:custGeom>
            <a:avLst/>
            <a:gdLst/>
            <a:ahLst/>
            <a:cxnLst/>
            <a:rect l="0" t="0" r="0" b="0"/>
            <a:pathLst>
              <a:path w="1" h="25719">
                <a:moveTo>
                  <a:pt x="0" y="0"/>
                </a:move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29"/>
          <p:cNvSpPr/>
          <p:nvPr/>
        </p:nvSpPr>
        <p:spPr>
          <a:xfrm>
            <a:off x="7839428" y="5469264"/>
            <a:ext cx="280055" cy="591494"/>
          </a:xfrm>
          <a:custGeom>
            <a:avLst/>
            <a:gdLst/>
            <a:ahLst/>
            <a:cxnLst/>
            <a:rect l="0" t="0" r="0" b="0"/>
            <a:pathLst>
              <a:path w="280055" h="591494">
                <a:moveTo>
                  <a:pt x="7266" y="85715"/>
                </a:moveTo>
                <a:lnTo>
                  <a:pt x="7266" y="99368"/>
                </a:lnTo>
                <a:lnTo>
                  <a:pt x="9807" y="113691"/>
                </a:lnTo>
                <a:lnTo>
                  <a:pt x="14111" y="128629"/>
                </a:lnTo>
                <a:lnTo>
                  <a:pt x="19198" y="141619"/>
                </a:lnTo>
                <a:lnTo>
                  <a:pt x="22867" y="159641"/>
                </a:lnTo>
                <a:lnTo>
                  <a:pt x="23954" y="177046"/>
                </a:lnTo>
                <a:lnTo>
                  <a:pt x="26748" y="188537"/>
                </a:lnTo>
                <a:lnTo>
                  <a:pt x="32620" y="204724"/>
                </a:lnTo>
                <a:lnTo>
                  <a:pt x="28325" y="200882"/>
                </a:lnTo>
                <a:lnTo>
                  <a:pt x="27020" y="197735"/>
                </a:lnTo>
                <a:lnTo>
                  <a:pt x="24232" y="185159"/>
                </a:lnTo>
                <a:lnTo>
                  <a:pt x="18749" y="174023"/>
                </a:lnTo>
                <a:lnTo>
                  <a:pt x="15749" y="159083"/>
                </a:lnTo>
                <a:lnTo>
                  <a:pt x="11671" y="148168"/>
                </a:lnTo>
                <a:lnTo>
                  <a:pt x="10203" y="138781"/>
                </a:lnTo>
                <a:lnTo>
                  <a:pt x="9224" y="126807"/>
                </a:lnTo>
                <a:lnTo>
                  <a:pt x="8572" y="113110"/>
                </a:lnTo>
                <a:lnTo>
                  <a:pt x="5307" y="95351"/>
                </a:lnTo>
                <a:lnTo>
                  <a:pt x="1633" y="83330"/>
                </a:lnTo>
                <a:lnTo>
                  <a:pt x="0" y="71638"/>
                </a:lnTo>
                <a:lnTo>
                  <a:pt x="1815" y="60091"/>
                </a:lnTo>
                <a:lnTo>
                  <a:pt x="5652" y="45421"/>
                </a:lnTo>
                <a:lnTo>
                  <a:pt x="6948" y="31930"/>
                </a:lnTo>
                <a:lnTo>
                  <a:pt x="8006" y="29856"/>
                </a:lnTo>
                <a:lnTo>
                  <a:pt x="9664" y="28474"/>
                </a:lnTo>
                <a:lnTo>
                  <a:pt x="15000" y="25985"/>
                </a:lnTo>
                <a:lnTo>
                  <a:pt x="23722" y="21704"/>
                </a:lnTo>
                <a:lnTo>
                  <a:pt x="31407" y="19166"/>
                </a:lnTo>
                <a:lnTo>
                  <a:pt x="39903" y="18038"/>
                </a:lnTo>
                <a:lnTo>
                  <a:pt x="46169" y="17737"/>
                </a:lnTo>
                <a:lnTo>
                  <a:pt x="67656" y="17254"/>
                </a:lnTo>
                <a:lnTo>
                  <a:pt x="87073" y="17171"/>
                </a:lnTo>
                <a:lnTo>
                  <a:pt x="93807" y="16207"/>
                </a:lnTo>
                <a:lnTo>
                  <a:pt x="100204" y="14612"/>
                </a:lnTo>
                <a:lnTo>
                  <a:pt x="106372" y="12595"/>
                </a:lnTo>
                <a:lnTo>
                  <a:pt x="112389" y="11251"/>
                </a:lnTo>
                <a:lnTo>
                  <a:pt x="118306" y="10355"/>
                </a:lnTo>
                <a:lnTo>
                  <a:pt x="124156" y="9758"/>
                </a:lnTo>
                <a:lnTo>
                  <a:pt x="145895" y="6554"/>
                </a:lnTo>
                <a:lnTo>
                  <a:pt x="159693" y="4366"/>
                </a:lnTo>
                <a:lnTo>
                  <a:pt x="170796" y="2908"/>
                </a:lnTo>
                <a:lnTo>
                  <a:pt x="180104" y="1935"/>
                </a:lnTo>
                <a:lnTo>
                  <a:pt x="188214" y="1287"/>
                </a:lnTo>
                <a:lnTo>
                  <a:pt x="196478" y="855"/>
                </a:lnTo>
                <a:lnTo>
                  <a:pt x="213281" y="375"/>
                </a:lnTo>
                <a:lnTo>
                  <a:pt x="269132" y="0"/>
                </a:lnTo>
                <a:lnTo>
                  <a:pt x="271380" y="950"/>
                </a:lnTo>
                <a:lnTo>
                  <a:pt x="276415" y="4544"/>
                </a:lnTo>
                <a:lnTo>
                  <a:pt x="278139" y="6837"/>
                </a:lnTo>
                <a:lnTo>
                  <a:pt x="279288" y="9317"/>
                </a:lnTo>
                <a:lnTo>
                  <a:pt x="280054" y="11923"/>
                </a:lnTo>
                <a:lnTo>
                  <a:pt x="278366" y="22439"/>
                </a:lnTo>
                <a:lnTo>
                  <a:pt x="275392" y="35686"/>
                </a:lnTo>
                <a:lnTo>
                  <a:pt x="274071" y="47922"/>
                </a:lnTo>
                <a:lnTo>
                  <a:pt x="270862" y="60520"/>
                </a:lnTo>
                <a:lnTo>
                  <a:pt x="265864" y="77491"/>
                </a:lnTo>
                <a:lnTo>
                  <a:pt x="254597" y="114445"/>
                </a:lnTo>
                <a:lnTo>
                  <a:pt x="246414" y="143570"/>
                </a:lnTo>
                <a:lnTo>
                  <a:pt x="236451" y="181386"/>
                </a:lnTo>
                <a:lnTo>
                  <a:pt x="218366" y="257678"/>
                </a:lnTo>
                <a:lnTo>
                  <a:pt x="213723" y="281320"/>
                </a:lnTo>
                <a:lnTo>
                  <a:pt x="210626" y="300891"/>
                </a:lnTo>
                <a:lnTo>
                  <a:pt x="208562" y="317748"/>
                </a:lnTo>
                <a:lnTo>
                  <a:pt x="206234" y="332796"/>
                </a:lnTo>
                <a:lnTo>
                  <a:pt x="203729" y="346639"/>
                </a:lnTo>
                <a:lnTo>
                  <a:pt x="201106" y="359677"/>
                </a:lnTo>
                <a:lnTo>
                  <a:pt x="198406" y="381704"/>
                </a:lnTo>
                <a:lnTo>
                  <a:pt x="192864" y="441739"/>
                </a:lnTo>
                <a:lnTo>
                  <a:pt x="189767" y="484931"/>
                </a:lnTo>
                <a:lnTo>
                  <a:pt x="188941" y="500449"/>
                </a:lnTo>
                <a:lnTo>
                  <a:pt x="188023" y="538012"/>
                </a:lnTo>
                <a:lnTo>
                  <a:pt x="187289" y="5914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30"/>
          <p:cNvSpPr/>
          <p:nvPr/>
        </p:nvSpPr>
        <p:spPr>
          <a:xfrm>
            <a:off x="7906702" y="5688279"/>
            <a:ext cx="360046" cy="55297"/>
          </a:xfrm>
          <a:custGeom>
            <a:avLst/>
            <a:gdLst/>
            <a:ahLst/>
            <a:cxnLst/>
            <a:rect l="0" t="0" r="0" b="0"/>
            <a:pathLst>
              <a:path w="360046" h="55297">
                <a:moveTo>
                  <a:pt x="0" y="55296"/>
                </a:moveTo>
                <a:lnTo>
                  <a:pt x="4551" y="50745"/>
                </a:lnTo>
                <a:lnTo>
                  <a:pt x="6844" y="49404"/>
                </a:lnTo>
                <a:lnTo>
                  <a:pt x="11932" y="47915"/>
                </a:lnTo>
                <a:lnTo>
                  <a:pt x="16526" y="46565"/>
                </a:lnTo>
                <a:lnTo>
                  <a:pt x="29253" y="42525"/>
                </a:lnTo>
                <a:lnTo>
                  <a:pt x="57134" y="35015"/>
                </a:lnTo>
                <a:lnTo>
                  <a:pt x="75237" y="30345"/>
                </a:lnTo>
                <a:lnTo>
                  <a:pt x="89211" y="27232"/>
                </a:lnTo>
                <a:lnTo>
                  <a:pt x="100432" y="25157"/>
                </a:lnTo>
                <a:lnTo>
                  <a:pt x="109817" y="23773"/>
                </a:lnTo>
                <a:lnTo>
                  <a:pt x="118931" y="21898"/>
                </a:lnTo>
                <a:lnTo>
                  <a:pt x="127865" y="19695"/>
                </a:lnTo>
                <a:lnTo>
                  <a:pt x="136679" y="17275"/>
                </a:lnTo>
                <a:lnTo>
                  <a:pt x="153031" y="14708"/>
                </a:lnTo>
                <a:lnTo>
                  <a:pt x="241861" y="3746"/>
                </a:lnTo>
                <a:lnTo>
                  <a:pt x="261252" y="926"/>
                </a:lnTo>
                <a:lnTo>
                  <a:pt x="279895" y="0"/>
                </a:lnTo>
                <a:lnTo>
                  <a:pt x="298040" y="334"/>
                </a:lnTo>
                <a:lnTo>
                  <a:pt x="360045" y="3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31"/>
          <p:cNvSpPr/>
          <p:nvPr/>
        </p:nvSpPr>
        <p:spPr>
          <a:xfrm>
            <a:off x="6758258" y="5221065"/>
            <a:ext cx="1797895" cy="1147655"/>
          </a:xfrm>
          <a:custGeom>
            <a:avLst/>
            <a:gdLst/>
            <a:ahLst/>
            <a:cxnLst/>
            <a:rect l="0" t="0" r="0" b="0"/>
            <a:pathLst>
              <a:path w="1797895" h="1147655">
                <a:moveTo>
                  <a:pt x="1722801" y="25305"/>
                </a:moveTo>
                <a:lnTo>
                  <a:pt x="1693121" y="11734"/>
                </a:lnTo>
                <a:lnTo>
                  <a:pt x="1682940" y="9749"/>
                </a:lnTo>
                <a:lnTo>
                  <a:pt x="1640365" y="8369"/>
                </a:lnTo>
                <a:lnTo>
                  <a:pt x="1585931" y="15559"/>
                </a:lnTo>
                <a:lnTo>
                  <a:pt x="1527985" y="23831"/>
                </a:lnTo>
                <a:lnTo>
                  <a:pt x="1456194" y="35127"/>
                </a:lnTo>
                <a:lnTo>
                  <a:pt x="1411587" y="43323"/>
                </a:lnTo>
                <a:lnTo>
                  <a:pt x="1369604" y="48741"/>
                </a:lnTo>
                <a:lnTo>
                  <a:pt x="1320864" y="54897"/>
                </a:lnTo>
                <a:lnTo>
                  <a:pt x="1265193" y="64558"/>
                </a:lnTo>
                <a:lnTo>
                  <a:pt x="1207348" y="69994"/>
                </a:lnTo>
                <a:lnTo>
                  <a:pt x="1155738" y="77281"/>
                </a:lnTo>
                <a:lnTo>
                  <a:pt x="1103615" y="88012"/>
                </a:lnTo>
                <a:lnTo>
                  <a:pt x="1046579" y="100717"/>
                </a:lnTo>
                <a:lnTo>
                  <a:pt x="1005550" y="107974"/>
                </a:lnTo>
                <a:lnTo>
                  <a:pt x="959102" y="115205"/>
                </a:lnTo>
                <a:lnTo>
                  <a:pt x="907240" y="124331"/>
                </a:lnTo>
                <a:lnTo>
                  <a:pt x="855583" y="131966"/>
                </a:lnTo>
                <a:lnTo>
                  <a:pt x="762916" y="152810"/>
                </a:lnTo>
                <a:lnTo>
                  <a:pt x="736168" y="159838"/>
                </a:lnTo>
                <a:lnTo>
                  <a:pt x="673427" y="177807"/>
                </a:lnTo>
                <a:lnTo>
                  <a:pt x="637456" y="189838"/>
                </a:lnTo>
                <a:lnTo>
                  <a:pt x="466967" y="253029"/>
                </a:lnTo>
                <a:lnTo>
                  <a:pt x="425830" y="269708"/>
                </a:lnTo>
                <a:lnTo>
                  <a:pt x="381251" y="289808"/>
                </a:lnTo>
                <a:lnTo>
                  <a:pt x="332054" y="318217"/>
                </a:lnTo>
                <a:lnTo>
                  <a:pt x="274625" y="356400"/>
                </a:lnTo>
                <a:lnTo>
                  <a:pt x="233981" y="386404"/>
                </a:lnTo>
                <a:lnTo>
                  <a:pt x="197449" y="419848"/>
                </a:lnTo>
                <a:lnTo>
                  <a:pt x="167267" y="453971"/>
                </a:lnTo>
                <a:lnTo>
                  <a:pt x="144302" y="479659"/>
                </a:lnTo>
                <a:lnTo>
                  <a:pt x="122721" y="504418"/>
                </a:lnTo>
                <a:lnTo>
                  <a:pt x="96302" y="537329"/>
                </a:lnTo>
                <a:lnTo>
                  <a:pt x="81256" y="558107"/>
                </a:lnTo>
                <a:lnTo>
                  <a:pt x="65510" y="580531"/>
                </a:lnTo>
                <a:lnTo>
                  <a:pt x="45476" y="613067"/>
                </a:lnTo>
                <a:lnTo>
                  <a:pt x="28841" y="647449"/>
                </a:lnTo>
                <a:lnTo>
                  <a:pt x="20287" y="670431"/>
                </a:lnTo>
                <a:lnTo>
                  <a:pt x="10136" y="702869"/>
                </a:lnTo>
                <a:lnTo>
                  <a:pt x="4354" y="729352"/>
                </a:lnTo>
                <a:lnTo>
                  <a:pt x="1785" y="753505"/>
                </a:lnTo>
                <a:lnTo>
                  <a:pt x="643" y="783289"/>
                </a:lnTo>
                <a:lnTo>
                  <a:pt x="0" y="823086"/>
                </a:lnTo>
                <a:lnTo>
                  <a:pt x="4360" y="854457"/>
                </a:lnTo>
                <a:lnTo>
                  <a:pt x="11685" y="881849"/>
                </a:lnTo>
                <a:lnTo>
                  <a:pt x="24438" y="921716"/>
                </a:lnTo>
                <a:lnTo>
                  <a:pt x="39921" y="953300"/>
                </a:lnTo>
                <a:lnTo>
                  <a:pt x="59502" y="985435"/>
                </a:lnTo>
                <a:lnTo>
                  <a:pt x="80905" y="1015591"/>
                </a:lnTo>
                <a:lnTo>
                  <a:pt x="109824" y="1045692"/>
                </a:lnTo>
                <a:lnTo>
                  <a:pt x="153857" y="1079004"/>
                </a:lnTo>
                <a:lnTo>
                  <a:pt x="197825" y="1107250"/>
                </a:lnTo>
                <a:lnTo>
                  <a:pt x="251687" y="1129479"/>
                </a:lnTo>
                <a:lnTo>
                  <a:pt x="274271" y="1135174"/>
                </a:lnTo>
                <a:lnTo>
                  <a:pt x="337119" y="1145021"/>
                </a:lnTo>
                <a:lnTo>
                  <a:pt x="387508" y="1147654"/>
                </a:lnTo>
                <a:lnTo>
                  <a:pt x="420677" y="1147062"/>
                </a:lnTo>
                <a:lnTo>
                  <a:pt x="493496" y="1142325"/>
                </a:lnTo>
                <a:lnTo>
                  <a:pt x="534458" y="1140883"/>
                </a:lnTo>
                <a:lnTo>
                  <a:pt x="585099" y="1135521"/>
                </a:lnTo>
                <a:lnTo>
                  <a:pt x="696645" y="1126652"/>
                </a:lnTo>
                <a:lnTo>
                  <a:pt x="767622" y="1118677"/>
                </a:lnTo>
                <a:lnTo>
                  <a:pt x="818218" y="1111958"/>
                </a:lnTo>
                <a:lnTo>
                  <a:pt x="908015" y="1095637"/>
                </a:lnTo>
                <a:lnTo>
                  <a:pt x="965297" y="1084617"/>
                </a:lnTo>
                <a:lnTo>
                  <a:pt x="1024442" y="1070603"/>
                </a:lnTo>
                <a:lnTo>
                  <a:pt x="1084826" y="1054593"/>
                </a:lnTo>
                <a:lnTo>
                  <a:pt x="1313844" y="989841"/>
                </a:lnTo>
                <a:lnTo>
                  <a:pt x="1361656" y="974370"/>
                </a:lnTo>
                <a:lnTo>
                  <a:pt x="1415346" y="950399"/>
                </a:lnTo>
                <a:lnTo>
                  <a:pt x="1493300" y="911567"/>
                </a:lnTo>
                <a:lnTo>
                  <a:pt x="1550979" y="880462"/>
                </a:lnTo>
                <a:lnTo>
                  <a:pt x="1599607" y="850184"/>
                </a:lnTo>
                <a:lnTo>
                  <a:pt x="1633595" y="823116"/>
                </a:lnTo>
                <a:lnTo>
                  <a:pt x="1675415" y="787897"/>
                </a:lnTo>
                <a:lnTo>
                  <a:pt x="1697295" y="763649"/>
                </a:lnTo>
                <a:lnTo>
                  <a:pt x="1720325" y="731118"/>
                </a:lnTo>
                <a:lnTo>
                  <a:pt x="1739213" y="700842"/>
                </a:lnTo>
                <a:lnTo>
                  <a:pt x="1754334" y="670281"/>
                </a:lnTo>
                <a:lnTo>
                  <a:pt x="1764847" y="640589"/>
                </a:lnTo>
                <a:lnTo>
                  <a:pt x="1771969" y="614994"/>
                </a:lnTo>
                <a:lnTo>
                  <a:pt x="1781485" y="578219"/>
                </a:lnTo>
                <a:lnTo>
                  <a:pt x="1785736" y="557745"/>
                </a:lnTo>
                <a:lnTo>
                  <a:pt x="1789523" y="536475"/>
                </a:lnTo>
                <a:lnTo>
                  <a:pt x="1793000" y="514674"/>
                </a:lnTo>
                <a:lnTo>
                  <a:pt x="1795319" y="495379"/>
                </a:lnTo>
                <a:lnTo>
                  <a:pt x="1797894" y="461239"/>
                </a:lnTo>
                <a:lnTo>
                  <a:pt x="1797628" y="436895"/>
                </a:lnTo>
                <a:lnTo>
                  <a:pt x="1794793" y="374286"/>
                </a:lnTo>
                <a:lnTo>
                  <a:pt x="1792703" y="347494"/>
                </a:lnTo>
                <a:lnTo>
                  <a:pt x="1790358" y="324870"/>
                </a:lnTo>
                <a:lnTo>
                  <a:pt x="1787842" y="305025"/>
                </a:lnTo>
                <a:lnTo>
                  <a:pt x="1782505" y="272815"/>
                </a:lnTo>
                <a:lnTo>
                  <a:pt x="1776007" y="241037"/>
                </a:lnTo>
                <a:lnTo>
                  <a:pt x="1766768" y="198338"/>
                </a:lnTo>
                <a:lnTo>
                  <a:pt x="1756313" y="166026"/>
                </a:lnTo>
                <a:lnTo>
                  <a:pt x="1745315" y="141187"/>
                </a:lnTo>
                <a:lnTo>
                  <a:pt x="1734078" y="117448"/>
                </a:lnTo>
                <a:lnTo>
                  <a:pt x="1715113" y="91657"/>
                </a:lnTo>
                <a:lnTo>
                  <a:pt x="1691762" y="67177"/>
                </a:lnTo>
                <a:lnTo>
                  <a:pt x="1648267" y="35940"/>
                </a:lnTo>
                <a:lnTo>
                  <a:pt x="1638822" y="29537"/>
                </a:lnTo>
                <a:lnTo>
                  <a:pt x="1602775" y="15976"/>
                </a:lnTo>
                <a:lnTo>
                  <a:pt x="1554771" y="8751"/>
                </a:lnTo>
                <a:lnTo>
                  <a:pt x="1508600" y="1679"/>
                </a:lnTo>
                <a:lnTo>
                  <a:pt x="1462791" y="0"/>
                </a:lnTo>
                <a:lnTo>
                  <a:pt x="1417053" y="6512"/>
                </a:lnTo>
                <a:lnTo>
                  <a:pt x="1356266" y="21601"/>
                </a:lnTo>
                <a:lnTo>
                  <a:pt x="1328467" y="25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170</TotalTime>
  <Words>172</Words>
  <Application>Microsoft Office PowerPoint</Application>
  <PresentationFormat>On-screen Show (4:3)</PresentationFormat>
  <Paragraphs>34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Mod</vt:lpstr>
      <vt:lpstr>Equation</vt:lpstr>
      <vt:lpstr>More review</vt:lpstr>
      <vt:lpstr>More review topics</vt:lpstr>
      <vt:lpstr>Slide 3</vt:lpstr>
      <vt:lpstr>Slide 4</vt:lpstr>
      <vt:lpstr>Slide 5</vt:lpstr>
      <vt:lpstr>Slide 6</vt:lpstr>
      <vt:lpstr>Cue words</vt:lpstr>
      <vt:lpstr>Word Problems</vt:lpstr>
      <vt:lpstr>More Word Problems</vt:lpstr>
      <vt:lpstr>More Word Problems</vt:lpstr>
      <vt:lpstr>More Word Problems</vt:lpstr>
      <vt:lpstr>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review</dc:title>
  <dc:creator>Ameena</dc:creator>
  <cp:lastModifiedBy>Ameena</cp:lastModifiedBy>
  <cp:revision>20</cp:revision>
  <dcterms:created xsi:type="dcterms:W3CDTF">2009-09-23T15:05:32Z</dcterms:created>
  <dcterms:modified xsi:type="dcterms:W3CDTF">2009-09-23T17:56:50Z</dcterms:modified>
</cp:coreProperties>
</file>